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300" r:id="rId4"/>
    <p:sldId id="301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D9D"/>
    <a:srgbClr val="B0CDCE"/>
    <a:srgbClr val="F5F5F5"/>
    <a:srgbClr val="FCFCFC"/>
    <a:srgbClr val="1687AF"/>
    <a:srgbClr val="14486B"/>
    <a:srgbClr val="999999"/>
    <a:srgbClr val="3333B2"/>
    <a:srgbClr val="00924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8249" autoAdjust="0"/>
  </p:normalViewPr>
  <p:slideViewPr>
    <p:cSldViewPr>
      <p:cViewPr varScale="1">
        <p:scale>
          <a:sx n="61" d="100"/>
          <a:sy n="61" d="100"/>
        </p:scale>
        <p:origin x="3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24/06/2015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ddcm.ugent.be/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Guy.DeTre@UGent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hyperlink" Target="http://telin.ugent.be/~gdetre/Summer%20School%20Poland/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7919" y="1780820"/>
            <a:ext cx="7848872" cy="280831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Soft computing techniques for handling </a:t>
            </a:r>
            <a:r>
              <a:rPr lang="en-GB" sz="4000" b="1" dirty="0" smtClean="0"/>
              <a:t>imperfect information</a:t>
            </a:r>
          </a:p>
          <a:p>
            <a:pPr algn="ctr"/>
            <a:endParaRPr lang="nl-BE" sz="1200" b="1" dirty="0"/>
          </a:p>
          <a:p>
            <a:pPr algn="ctr"/>
            <a:r>
              <a:rPr lang="nl-BE" sz="2800" b="1" dirty="0" smtClean="0"/>
              <a:t>Prof. Dr. Guy De </a:t>
            </a:r>
            <a:r>
              <a:rPr lang="nl-BE" sz="2800" b="1" dirty="0" err="1" smtClean="0"/>
              <a:t>Tré</a:t>
            </a:r>
            <a:endParaRPr lang="nl-BE" sz="2800" b="1" dirty="0" smtClean="0"/>
          </a:p>
        </p:txBody>
      </p:sp>
      <p:pic>
        <p:nvPicPr>
          <p:cNvPr id="1026" name="Picture 2" descr="DD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67" y="4892387"/>
            <a:ext cx="1854156" cy="4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838889" y="6518275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Contact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Coordinates</a:t>
            </a:r>
            <a:endParaRPr lang="nl-BE" sz="1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3082" y="1406013"/>
            <a:ext cx="6358152" cy="52147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000" dirty="0" smtClean="0"/>
              <a:t>Database, Document and Content Management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err="1" smtClean="0"/>
              <a:t>Sint-Pietersnieuwstraat</a:t>
            </a:r>
            <a:r>
              <a:rPr lang="en-GB" sz="2000" dirty="0" smtClean="0"/>
              <a:t> 41</a:t>
            </a:r>
          </a:p>
          <a:p>
            <a:pPr marL="457200" lvl="1" indent="0">
              <a:buNone/>
            </a:pPr>
            <a:r>
              <a:rPr lang="en-GB" sz="2000" dirty="0" smtClean="0"/>
              <a:t>B9000 Gent (BELGIUM)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 smtClean="0"/>
              <a:t>Tel.: +32 9 264 42 20</a:t>
            </a:r>
          </a:p>
          <a:p>
            <a:pPr marL="457200" lvl="1" indent="0">
              <a:buNone/>
            </a:pPr>
            <a:r>
              <a:rPr lang="en-GB" sz="2000" dirty="0" smtClean="0"/>
              <a:t>E-mail: </a:t>
            </a:r>
            <a:r>
              <a:rPr lang="en-GB" sz="2000" dirty="0" smtClean="0">
                <a:hlinkClick r:id="rId2"/>
              </a:rPr>
              <a:t>Guy.DeTre@UGent.be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>
                <a:hlinkClick r:id="rId3"/>
              </a:rPr>
              <a:t>http://ddcm.ugent.be/</a:t>
            </a:r>
            <a:endParaRPr lang="en-GB" sz="2000" dirty="0" smtClean="0"/>
          </a:p>
          <a:p>
            <a:pPr marL="457200" lvl="1" indent="0">
              <a:buNone/>
            </a:pP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>
                <a:hlinkClick r:id="rId4"/>
              </a:rPr>
              <a:t>http://telin.ugent.be/~</a:t>
            </a:r>
            <a:r>
              <a:rPr lang="nl-BE" sz="2000" dirty="0" smtClean="0">
                <a:hlinkClick r:id="rId4"/>
              </a:rPr>
              <a:t>gdetre/Summer School Poland</a:t>
            </a:r>
            <a:r>
              <a:rPr lang="nl-BE" sz="2000" dirty="0">
                <a:hlinkClick r:id="rId4"/>
              </a:rPr>
              <a:t>/</a:t>
            </a:r>
            <a:r>
              <a:rPr lang="nl-BE" sz="2000" dirty="0"/>
              <a:t> </a:t>
            </a:r>
            <a:br>
              <a:rPr lang="nl-BE" sz="2000" dirty="0"/>
            </a:br>
            <a:endParaRPr lang="en-GB" sz="2000" dirty="0" smtClean="0"/>
          </a:p>
        </p:txBody>
      </p:sp>
      <p:pic>
        <p:nvPicPr>
          <p:cNvPr id="7" name="Picture 2" descr="DD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" y="2132856"/>
            <a:ext cx="2664296" cy="5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03" y="1293610"/>
            <a:ext cx="3299795" cy="25165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809070">
            <a:off x="5235714" y="1989578"/>
            <a:ext cx="720079" cy="444578"/>
          </a:xfrm>
          <a:prstGeom prst="rightArrow">
            <a:avLst/>
          </a:prstGeom>
          <a:solidFill>
            <a:srgbClr val="7D9D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420" y="3501008"/>
            <a:ext cx="1948301" cy="1308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230" y="4051562"/>
            <a:ext cx="2293630" cy="1284433"/>
          </a:xfrm>
          <a:prstGeom prst="rect">
            <a:avLst/>
          </a:prstGeom>
        </p:spPr>
      </p:pic>
      <p:pic>
        <p:nvPicPr>
          <p:cNvPr id="2050" name="Picture 2" descr="https://reizendichtbijhuis.files.wordpress.com/2012/08/img_25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51" y="4967583"/>
            <a:ext cx="1905248" cy="14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01" y="21487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838889" y="6518275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 smtClean="0"/>
              <a:t>Outline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2" descr="http://us.123rf.com/400wm/400/400/cobalt/cobalt1208/cobalt120800021/14771684-start-knop-3d-rode-glanzende-metallic-picto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45667"/>
            <a:ext cx="628800" cy="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8054752" y="2219672"/>
            <a:ext cx="0" cy="33257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661248"/>
            <a:ext cx="1930815" cy="6184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454640" y="1849061"/>
            <a:ext cx="5925672" cy="1723955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600" b="1" dirty="0" smtClean="0"/>
              <a:t>SOFT COMPUTING TECHNIQUES FOR INFORMATION MODELLING</a:t>
            </a:r>
          </a:p>
          <a:p>
            <a:pPr algn="ctr"/>
            <a:endParaRPr lang="nl-BE" sz="7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l-BE" sz="1600" b="1" dirty="0" smtClean="0"/>
              <a:t>The </a:t>
            </a:r>
            <a:r>
              <a:rPr lang="nl-BE" sz="1600" b="1" dirty="0" err="1" smtClean="0"/>
              <a:t>modelling</a:t>
            </a:r>
            <a:r>
              <a:rPr lang="nl-BE" sz="1600" b="1" dirty="0" smtClean="0"/>
              <a:t> of imperfect data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l-BE" sz="1600" b="1" dirty="0" smtClean="0"/>
              <a:t>Basic </a:t>
            </a:r>
            <a:r>
              <a:rPr lang="nl-BE" sz="1600" b="1" dirty="0" err="1" smtClean="0"/>
              <a:t>techniques</a:t>
            </a:r>
            <a:r>
              <a:rPr lang="nl-BE" sz="1600" b="1" dirty="0" smtClean="0"/>
              <a:t> (2hrs.)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l-BE" sz="1600" b="1" dirty="0" smtClean="0"/>
              <a:t>Advanced </a:t>
            </a:r>
            <a:r>
              <a:rPr lang="nl-BE" sz="1600" b="1" dirty="0" err="1" smtClean="0"/>
              <a:t>techniques</a:t>
            </a:r>
            <a:r>
              <a:rPr lang="nl-BE" sz="1600" b="1" dirty="0" smtClean="0"/>
              <a:t> (1hr.)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600" b="1" dirty="0" smtClean="0"/>
              <a:t>Data </a:t>
            </a:r>
            <a:r>
              <a:rPr lang="nl-BE" sz="1600" b="1" dirty="0" err="1" smtClean="0"/>
              <a:t>quality</a:t>
            </a:r>
            <a:r>
              <a:rPr lang="nl-BE" sz="1600" b="1" dirty="0" smtClean="0"/>
              <a:t> </a:t>
            </a:r>
            <a:r>
              <a:rPr lang="nl-BE" sz="1600" b="1" dirty="0" err="1" smtClean="0"/>
              <a:t>and</a:t>
            </a:r>
            <a:r>
              <a:rPr lang="nl-BE" sz="1600" b="1" dirty="0" smtClean="0"/>
              <a:t> big data </a:t>
            </a:r>
            <a:r>
              <a:rPr lang="nl-BE" sz="1600" b="1" dirty="0" err="1" smtClean="0"/>
              <a:t>challenges</a:t>
            </a:r>
            <a:r>
              <a:rPr lang="nl-BE" sz="1600" b="1" dirty="0" smtClean="0"/>
              <a:t> (2hrs.)</a:t>
            </a:r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1454640" y="3865285"/>
            <a:ext cx="5925672" cy="1723955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1600" b="1" dirty="0" smtClean="0"/>
              <a:t>SOFT COMPUTING TECHNIQUES IN SEARCHING AND QUERYING</a:t>
            </a:r>
          </a:p>
          <a:p>
            <a:pPr algn="ctr"/>
            <a:endParaRPr lang="nl-BE" sz="7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l-BE" sz="1600" b="1" dirty="0" smtClean="0"/>
              <a:t>Soft computing in </a:t>
            </a:r>
            <a:r>
              <a:rPr lang="nl-BE" sz="1600" b="1" dirty="0" err="1" smtClean="0"/>
              <a:t>searching</a:t>
            </a:r>
            <a:r>
              <a:rPr lang="nl-BE" sz="1600" b="1" dirty="0" smtClean="0"/>
              <a:t> </a:t>
            </a:r>
            <a:r>
              <a:rPr lang="nl-BE" sz="1600" b="1" dirty="0" err="1" smtClean="0"/>
              <a:t>and</a:t>
            </a:r>
            <a:r>
              <a:rPr lang="nl-BE" sz="1600" b="1" dirty="0" smtClean="0"/>
              <a:t> </a:t>
            </a:r>
            <a:r>
              <a:rPr lang="nl-BE" sz="1600" b="1" dirty="0" err="1" smtClean="0"/>
              <a:t>querying</a:t>
            </a:r>
            <a:endParaRPr lang="nl-BE" sz="1600" b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nl-BE" sz="1600" b="1" dirty="0" smtClean="0"/>
              <a:t>Basic </a:t>
            </a:r>
            <a:r>
              <a:rPr lang="nl-BE" sz="1600" b="1" dirty="0" err="1" smtClean="0"/>
              <a:t>techniques</a:t>
            </a:r>
            <a:r>
              <a:rPr lang="nl-BE" sz="1600" b="1" dirty="0" smtClean="0"/>
              <a:t> </a:t>
            </a:r>
            <a:r>
              <a:rPr lang="nl-BE" sz="1600" b="1" dirty="0" smtClean="0"/>
              <a:t>(2hrs.)</a:t>
            </a:r>
            <a:endParaRPr lang="nl-BE" sz="1600" b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nl-BE" sz="1600" b="1" dirty="0" smtClean="0"/>
              <a:t>Advanced </a:t>
            </a:r>
            <a:r>
              <a:rPr lang="nl-BE" sz="1600" b="1" dirty="0" err="1" smtClean="0"/>
              <a:t>techniques</a:t>
            </a:r>
            <a:r>
              <a:rPr lang="nl-BE" sz="1600" b="1" dirty="0" smtClean="0"/>
              <a:t> </a:t>
            </a:r>
            <a:r>
              <a:rPr lang="nl-BE" sz="1600" b="1" dirty="0" smtClean="0"/>
              <a:t>(1hr.)</a:t>
            </a:r>
            <a:endParaRPr lang="nl-BE" sz="16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nl-BE" sz="1600" b="1" dirty="0" smtClean="0"/>
              <a:t>Soft computing in </a:t>
            </a:r>
            <a:r>
              <a:rPr lang="nl-BE" sz="1600" b="1" dirty="0" err="1" smtClean="0"/>
              <a:t>decision</a:t>
            </a:r>
            <a:r>
              <a:rPr lang="nl-BE" sz="1600" b="1" dirty="0" smtClean="0"/>
              <a:t> support (2hrs.)</a:t>
            </a:r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pic>
        <p:nvPicPr>
          <p:cNvPr id="1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01" y="21487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838889" y="6518275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7816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 smtClean="0"/>
              <a:t>Discussion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Picture 2" descr="http://www.wolf-pac.com/assets/pages/534/lsat_discussion_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" y="1196751"/>
            <a:ext cx="9140311" cy="566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01" y="21487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>
            <a:spLocks noChangeArrowheads="1"/>
          </p:cNvSpPr>
          <p:nvPr/>
        </p:nvSpPr>
        <p:spPr bwMode="auto">
          <a:xfrm>
            <a:off x="838889" y="6518275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85058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169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Contact</vt:lpstr>
      <vt:lpstr>Outline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330</cp:revision>
  <dcterms:created xsi:type="dcterms:W3CDTF">2010-12-03T08:14:05Z</dcterms:created>
  <dcterms:modified xsi:type="dcterms:W3CDTF">2015-06-24T08:05:35Z</dcterms:modified>
</cp:coreProperties>
</file>