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media/image34.jpeg" ContentType="image/jpeg"/>
  <Override PartName="/ppt/media/image33.jpeg" ContentType="image/jpeg"/>
  <Override PartName="/ppt/media/image32.jpeg" ContentType="image/jpeg"/>
  <Override PartName="/ppt/media/image19.jpeg" ContentType="image/jpeg"/>
  <Override PartName="/ppt/media/image18.jpeg" ContentType="image/jpeg"/>
  <Override PartName="/ppt/media/image15.jpeg" ContentType="image/jpeg"/>
  <Override PartName="/ppt/media/image16.jpeg" ContentType="image/jpeg"/>
  <Override PartName="/ppt/media/image6.png" ContentType="image/png"/>
  <Override PartName="/ppt/media/image8.png" ContentType="image/png"/>
  <Override PartName="/ppt/media/image7.png" ContentType="image/png"/>
  <Override PartName="/ppt/media/image9.png" ContentType="image/png"/>
  <Override PartName="/ppt/media/image31.png" ContentType="image/png"/>
  <Override PartName="/ppt/media/image30.png" ContentType="image/png"/>
  <Override PartName="/ppt/media/image29.png" ContentType="image/png"/>
  <Override PartName="/ppt/media/image28.png" ContentType="image/png"/>
  <Override PartName="/ppt/media/image27.png" ContentType="image/png"/>
  <Override PartName="/ppt/media/image26.png" ContentType="image/png"/>
  <Override PartName="/ppt/media/image25.png" ContentType="image/png"/>
  <Override PartName="/ppt/media/image24.png" ContentType="image/png"/>
  <Override PartName="/ppt/media/image23.png" ContentType="image/png"/>
  <Override PartName="/ppt/media/image22.png" ContentType="image/png"/>
  <Override PartName="/ppt/media/image21.png" ContentType="image/png"/>
  <Override PartName="/ppt/media/image20.png" ContentType="image/png"/>
  <Override PartName="/ppt/media/image17.png" ContentType="image/png"/>
  <Override PartName="/ppt/media/image5.jpeg" ContentType="image/jpeg"/>
  <Override PartName="/ppt/media/image4.jpeg" ContentType="image/jpeg"/>
  <Override PartName="/ppt/media/image14.png" ContentType="image/png"/>
  <Override PartName="/ppt/media/image3.jpeg" ContentType="image/jpeg"/>
  <Override PartName="/ppt/media/image11.png" ContentType="image/png"/>
  <Override PartName="/ppt/media/image1.jpeg" ContentType="image/jpeg"/>
  <Override PartName="/ppt/media/image2.jpeg" ContentType="image/jpeg"/>
  <Override PartName="/ppt/media/image10.png" ContentType="image/png"/>
  <Override PartName="/ppt/media/image12.png" ContentType="image/png"/>
  <Override PartName="/ppt/media/image13.png" ContentType="image/png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4610100" cy="34607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230400" y="809640"/>
            <a:ext cx="414864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230400" y="1857960"/>
            <a:ext cx="414864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230400" y="80964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2356200" y="80964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230400" y="185796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body"/>
          </p:nvPr>
        </p:nvSpPr>
        <p:spPr>
          <a:xfrm>
            <a:off x="2356200" y="185796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230400" y="809640"/>
            <a:ext cx="133560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1633320" y="809640"/>
            <a:ext cx="133560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3035880" y="809640"/>
            <a:ext cx="133560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57" name="PlaceHolder 5"/>
          <p:cNvSpPr>
            <a:spLocks noGrp="1"/>
          </p:cNvSpPr>
          <p:nvPr>
            <p:ph type="body"/>
          </p:nvPr>
        </p:nvSpPr>
        <p:spPr>
          <a:xfrm>
            <a:off x="230400" y="1857960"/>
            <a:ext cx="133560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58" name="PlaceHolder 6"/>
          <p:cNvSpPr>
            <a:spLocks noGrp="1"/>
          </p:cNvSpPr>
          <p:nvPr>
            <p:ph type="body"/>
          </p:nvPr>
        </p:nvSpPr>
        <p:spPr>
          <a:xfrm>
            <a:off x="1633320" y="1857960"/>
            <a:ext cx="133560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59" name="PlaceHolder 7"/>
          <p:cNvSpPr>
            <a:spLocks noGrp="1"/>
          </p:cNvSpPr>
          <p:nvPr>
            <p:ph type="body"/>
          </p:nvPr>
        </p:nvSpPr>
        <p:spPr>
          <a:xfrm>
            <a:off x="3035880" y="1857960"/>
            <a:ext cx="133560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230400" y="809640"/>
            <a:ext cx="4148640" cy="2006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230400" y="809640"/>
            <a:ext cx="4148640" cy="2006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230400" y="809640"/>
            <a:ext cx="2024280" cy="2006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2356200" y="809640"/>
            <a:ext cx="2024280" cy="2006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ubTitle"/>
          </p:nvPr>
        </p:nvSpPr>
        <p:spPr>
          <a:xfrm>
            <a:off x="1642320" y="627480"/>
            <a:ext cx="1323000" cy="1367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230400" y="80964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2356200" y="809640"/>
            <a:ext cx="2024280" cy="2006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230400" y="185796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subTitle"/>
          </p:nvPr>
        </p:nvSpPr>
        <p:spPr>
          <a:xfrm>
            <a:off x="230400" y="809640"/>
            <a:ext cx="4148640" cy="2006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230400" y="809640"/>
            <a:ext cx="2024280" cy="2006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2356200" y="80964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2356200" y="185796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230400" y="80964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2356200" y="80964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230400" y="1857960"/>
            <a:ext cx="414864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230400" y="809640"/>
            <a:ext cx="414864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230400" y="1857960"/>
            <a:ext cx="414864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230400" y="80964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2356200" y="80964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230400" y="185796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2356200" y="185796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230400" y="809640"/>
            <a:ext cx="133560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1633320" y="809640"/>
            <a:ext cx="133560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3035880" y="809640"/>
            <a:ext cx="133560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230400" y="1857960"/>
            <a:ext cx="133560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18" name="PlaceHolder 6"/>
          <p:cNvSpPr>
            <a:spLocks noGrp="1"/>
          </p:cNvSpPr>
          <p:nvPr>
            <p:ph type="body"/>
          </p:nvPr>
        </p:nvSpPr>
        <p:spPr>
          <a:xfrm>
            <a:off x="1633320" y="1857960"/>
            <a:ext cx="133560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19" name="PlaceHolder 7"/>
          <p:cNvSpPr>
            <a:spLocks noGrp="1"/>
          </p:cNvSpPr>
          <p:nvPr>
            <p:ph type="body"/>
          </p:nvPr>
        </p:nvSpPr>
        <p:spPr>
          <a:xfrm>
            <a:off x="3035880" y="1857960"/>
            <a:ext cx="133560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subTitle"/>
          </p:nvPr>
        </p:nvSpPr>
        <p:spPr>
          <a:xfrm>
            <a:off x="230400" y="809640"/>
            <a:ext cx="4148640" cy="2006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230400" y="809640"/>
            <a:ext cx="4148640" cy="2006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230400" y="809640"/>
            <a:ext cx="2024280" cy="2006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2356200" y="809640"/>
            <a:ext cx="2024280" cy="2006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230400" y="809640"/>
            <a:ext cx="4148640" cy="2006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subTitle"/>
          </p:nvPr>
        </p:nvSpPr>
        <p:spPr>
          <a:xfrm>
            <a:off x="1642320" y="627480"/>
            <a:ext cx="1323000" cy="1367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230400" y="80964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2356200" y="809640"/>
            <a:ext cx="2024280" cy="2006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230400" y="185796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230400" y="809640"/>
            <a:ext cx="2024280" cy="2006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2356200" y="80964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2356200" y="185796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230400" y="80964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2356200" y="80964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230400" y="1857960"/>
            <a:ext cx="414864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230400" y="809640"/>
            <a:ext cx="414864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67" name="PlaceHolder 3"/>
          <p:cNvSpPr>
            <a:spLocks noGrp="1"/>
          </p:cNvSpPr>
          <p:nvPr>
            <p:ph type="body"/>
          </p:nvPr>
        </p:nvSpPr>
        <p:spPr>
          <a:xfrm>
            <a:off x="230400" y="1857960"/>
            <a:ext cx="414864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230400" y="80964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body"/>
          </p:nvPr>
        </p:nvSpPr>
        <p:spPr>
          <a:xfrm>
            <a:off x="2356200" y="80964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body"/>
          </p:nvPr>
        </p:nvSpPr>
        <p:spPr>
          <a:xfrm>
            <a:off x="230400" y="185796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72" name="PlaceHolder 5"/>
          <p:cNvSpPr>
            <a:spLocks noGrp="1"/>
          </p:cNvSpPr>
          <p:nvPr>
            <p:ph type="body"/>
          </p:nvPr>
        </p:nvSpPr>
        <p:spPr>
          <a:xfrm>
            <a:off x="2356200" y="185796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230400" y="809640"/>
            <a:ext cx="133560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1633320" y="809640"/>
            <a:ext cx="133560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76" name="PlaceHolder 4"/>
          <p:cNvSpPr>
            <a:spLocks noGrp="1"/>
          </p:cNvSpPr>
          <p:nvPr>
            <p:ph type="body"/>
          </p:nvPr>
        </p:nvSpPr>
        <p:spPr>
          <a:xfrm>
            <a:off x="3035880" y="809640"/>
            <a:ext cx="133560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77" name="PlaceHolder 5"/>
          <p:cNvSpPr>
            <a:spLocks noGrp="1"/>
          </p:cNvSpPr>
          <p:nvPr>
            <p:ph type="body"/>
          </p:nvPr>
        </p:nvSpPr>
        <p:spPr>
          <a:xfrm>
            <a:off x="230400" y="1857960"/>
            <a:ext cx="133560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78" name="PlaceHolder 6"/>
          <p:cNvSpPr>
            <a:spLocks noGrp="1"/>
          </p:cNvSpPr>
          <p:nvPr>
            <p:ph type="body"/>
          </p:nvPr>
        </p:nvSpPr>
        <p:spPr>
          <a:xfrm>
            <a:off x="1633320" y="1857960"/>
            <a:ext cx="133560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79" name="PlaceHolder 7"/>
          <p:cNvSpPr>
            <a:spLocks noGrp="1"/>
          </p:cNvSpPr>
          <p:nvPr>
            <p:ph type="body"/>
          </p:nvPr>
        </p:nvSpPr>
        <p:spPr>
          <a:xfrm>
            <a:off x="3035880" y="1857960"/>
            <a:ext cx="133560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230400" y="809640"/>
            <a:ext cx="2024280" cy="2006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2356200" y="809640"/>
            <a:ext cx="2024280" cy="2006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subTitle"/>
          </p:nvPr>
        </p:nvSpPr>
        <p:spPr>
          <a:xfrm>
            <a:off x="1642320" y="627480"/>
            <a:ext cx="1323000" cy="1367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230400" y="80964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2356200" y="809640"/>
            <a:ext cx="2024280" cy="2006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230400" y="185796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230400" y="809640"/>
            <a:ext cx="2024280" cy="2006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2356200" y="80964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2356200" y="185796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642320" y="636840"/>
            <a:ext cx="1323000" cy="460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230400" y="80964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2356200" y="809640"/>
            <a:ext cx="202428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230400" y="1857960"/>
            <a:ext cx="4148640" cy="956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0" y="3094200"/>
            <a:ext cx="822600" cy="27000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3046680" y="3279960"/>
            <a:ext cx="42840" cy="30240"/>
          </a:xfrm>
          <a:custGeom>
            <a:avLst/>
            <a:gdLst/>
            <a:ah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noFill/>
          <a:ln w="504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2967120" y="3276000"/>
            <a:ext cx="25200" cy="37800"/>
          </a:xfrm>
          <a:custGeom>
            <a:avLst/>
            <a:gdLst/>
            <a:ah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 hidden="1"/>
          <p:cNvSpPr/>
          <p:nvPr/>
        </p:nvSpPr>
        <p:spPr>
          <a:xfrm>
            <a:off x="3144960" y="3276000"/>
            <a:ext cx="25200" cy="37800"/>
          </a:xfrm>
          <a:custGeom>
            <a:avLst/>
            <a:gdLst/>
            <a:ah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CustomShape 5" hidden="1"/>
          <p:cNvSpPr/>
          <p:nvPr/>
        </p:nvSpPr>
        <p:spPr>
          <a:xfrm>
            <a:off x="3305520" y="3269520"/>
            <a:ext cx="63720" cy="50400"/>
          </a:xfrm>
          <a:custGeom>
            <a:avLst/>
            <a:gdLst/>
            <a:ah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  <a:moveTo>
                  <a:pt x="20652" y="10160"/>
                </a:moveTo>
                <a:lnTo>
                  <a:pt x="20652" y="0"/>
                </a:lnTo>
                <a:lnTo>
                  <a:pt x="63833" y="0"/>
                </a:lnTo>
                <a:lnTo>
                  <a:pt x="63833" y="30480"/>
                </a:lnTo>
                <a:lnTo>
                  <a:pt x="53672" y="30480"/>
                </a:lnTo>
              </a:path>
            </a:pathLst>
          </a:custGeom>
          <a:noFill/>
          <a:ln w="504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CustomShape 6" hidden="1"/>
          <p:cNvSpPr/>
          <p:nvPr/>
        </p:nvSpPr>
        <p:spPr>
          <a:xfrm>
            <a:off x="3242520" y="3276000"/>
            <a:ext cx="202680" cy="37800"/>
          </a:xfrm>
          <a:custGeom>
            <a:avLst/>
            <a:gdLst/>
            <a:ah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CustomShape 7" hidden="1"/>
          <p:cNvSpPr/>
          <p:nvPr/>
        </p:nvSpPr>
        <p:spPr>
          <a:xfrm>
            <a:off x="3606840" y="3282120"/>
            <a:ext cx="37800" cy="360"/>
          </a:xfrm>
          <a:custGeom>
            <a:avLst/>
            <a:gdLst/>
            <a:ahLst/>
            <a:rect l="l" t="t" r="r" b="b"/>
            <a:pathLst>
              <a:path w="38100" h="0">
                <a:moveTo>
                  <a:pt x="0" y="0"/>
                </a:moveTo>
                <a:lnTo>
                  <a:pt x="38101" y="0"/>
                </a:lnTo>
              </a:path>
            </a:pathLst>
          </a:custGeom>
          <a:noFill/>
          <a:ln w="756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" name="CustomShape 8" hidden="1"/>
          <p:cNvSpPr/>
          <p:nvPr/>
        </p:nvSpPr>
        <p:spPr>
          <a:xfrm>
            <a:off x="3517920" y="3276000"/>
            <a:ext cx="202680" cy="37800"/>
          </a:xfrm>
          <a:custGeom>
            <a:avLst/>
            <a:gdLst/>
            <a:ah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" name="CustomShape 9" hidden="1"/>
          <p:cNvSpPr/>
          <p:nvPr/>
        </p:nvSpPr>
        <p:spPr>
          <a:xfrm>
            <a:off x="3594240" y="3269520"/>
            <a:ext cx="50400" cy="50400"/>
          </a:xfrm>
          <a:custGeom>
            <a:avLst/>
            <a:gdLst/>
            <a:ah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  <a:moveTo>
                  <a:pt x="12700" y="25400"/>
                </a:moveTo>
                <a:lnTo>
                  <a:pt x="50801" y="25400"/>
                </a:lnTo>
                <a:moveTo>
                  <a:pt x="0" y="38100"/>
                </a:moveTo>
                <a:lnTo>
                  <a:pt x="38100" y="38100"/>
                </a:lnTo>
                <a:moveTo>
                  <a:pt x="12700" y="50800"/>
                </a:moveTo>
                <a:lnTo>
                  <a:pt x="50801" y="50800"/>
                </a:lnTo>
              </a:path>
            </a:pathLst>
          </a:custGeom>
          <a:noFill/>
          <a:ln w="7560">
            <a:solidFill>
              <a:srgbClr val="d6d6ef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" name="CustomShape 10" hidden="1"/>
          <p:cNvSpPr/>
          <p:nvPr/>
        </p:nvSpPr>
        <p:spPr>
          <a:xfrm>
            <a:off x="3869640" y="3269520"/>
            <a:ext cx="50400" cy="25200"/>
          </a:xfrm>
          <a:custGeom>
            <a:avLst/>
            <a:gdLst/>
            <a:ah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  <a:moveTo>
                  <a:pt x="12700" y="12700"/>
                </a:moveTo>
                <a:lnTo>
                  <a:pt x="50801" y="12700"/>
                </a:lnTo>
                <a:moveTo>
                  <a:pt x="12700" y="25400"/>
                </a:moveTo>
                <a:lnTo>
                  <a:pt x="50801" y="25400"/>
                </a:lnTo>
              </a:path>
            </a:pathLst>
          </a:custGeom>
          <a:noFill/>
          <a:ln w="756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0" name="CustomShape 11" hidden="1"/>
          <p:cNvSpPr/>
          <p:nvPr/>
        </p:nvSpPr>
        <p:spPr>
          <a:xfrm>
            <a:off x="3793320" y="3276000"/>
            <a:ext cx="202680" cy="37800"/>
          </a:xfrm>
          <a:custGeom>
            <a:avLst/>
            <a:gdLst/>
            <a:ah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" name="CustomShape 12" hidden="1"/>
          <p:cNvSpPr/>
          <p:nvPr/>
        </p:nvSpPr>
        <p:spPr>
          <a:xfrm>
            <a:off x="3869640" y="3307680"/>
            <a:ext cx="50400" cy="12240"/>
          </a:xfrm>
          <a:custGeom>
            <a:avLst/>
            <a:gdLst/>
            <a:ah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  <a:moveTo>
                  <a:pt x="12700" y="12700"/>
                </a:moveTo>
                <a:lnTo>
                  <a:pt x="50801" y="12700"/>
                </a:lnTo>
              </a:path>
            </a:pathLst>
          </a:custGeom>
          <a:noFill/>
          <a:ln w="7560">
            <a:solidFill>
              <a:srgbClr val="d6d6ef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2" name="CustomShape 13" hidden="1"/>
          <p:cNvSpPr/>
          <p:nvPr/>
        </p:nvSpPr>
        <p:spPr>
          <a:xfrm>
            <a:off x="4145040" y="3269520"/>
            <a:ext cx="50400" cy="50400"/>
          </a:xfrm>
          <a:custGeom>
            <a:avLst/>
            <a:gdLst/>
            <a:ah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  <a:moveTo>
                  <a:pt x="12700" y="12700"/>
                </a:moveTo>
                <a:lnTo>
                  <a:pt x="50801" y="12700"/>
                </a:lnTo>
                <a:moveTo>
                  <a:pt x="12700" y="25400"/>
                </a:moveTo>
                <a:lnTo>
                  <a:pt x="50801" y="25400"/>
                </a:lnTo>
                <a:moveTo>
                  <a:pt x="0" y="38100"/>
                </a:moveTo>
                <a:lnTo>
                  <a:pt x="38100" y="38100"/>
                </a:lnTo>
                <a:moveTo>
                  <a:pt x="12700" y="50800"/>
                </a:moveTo>
                <a:lnTo>
                  <a:pt x="50801" y="50800"/>
                </a:lnTo>
              </a:path>
            </a:pathLst>
          </a:custGeom>
          <a:noFill/>
          <a:ln w="756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" name="CustomShape 14" hidden="1"/>
          <p:cNvSpPr/>
          <p:nvPr/>
        </p:nvSpPr>
        <p:spPr>
          <a:xfrm>
            <a:off x="4451040" y="3300120"/>
            <a:ext cx="19800" cy="19800"/>
          </a:xfrm>
          <a:custGeom>
            <a:avLst/>
            <a:gdLst/>
            <a:ahLst/>
            <a:rect l="l" t="t" r="r" b="b"/>
            <a:pathLst>
              <a:path w="20320" h="20320">
                <a:moveTo>
                  <a:pt x="0" y="0"/>
                </a:moveTo>
                <a:lnTo>
                  <a:pt x="20321" y="20320"/>
                </a:lnTo>
              </a:path>
            </a:pathLst>
          </a:custGeom>
          <a:noFill/>
          <a:ln w="756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" name="CustomShape 15" hidden="1"/>
          <p:cNvSpPr/>
          <p:nvPr/>
        </p:nvSpPr>
        <p:spPr>
          <a:xfrm>
            <a:off x="4424040" y="3273480"/>
            <a:ext cx="30240" cy="30240"/>
          </a:xfrm>
          <a:custGeom>
            <a:avLst/>
            <a:gdLst/>
            <a:ahLst/>
            <a:rect l="l" t="t" r="r" b="b"/>
            <a:pathLst>
              <a:path w="30479" h="30479">
                <a:moveTo>
                  <a:pt x="30367" y="15183"/>
                </a:moveTo>
                <a:lnTo>
                  <a:pt x="30367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7" y="23568"/>
                </a:lnTo>
                <a:lnTo>
                  <a:pt x="30367" y="15183"/>
                </a:lnTo>
                <a:close/>
              </a:path>
            </a:pathLst>
          </a:custGeom>
          <a:noFill/>
          <a:ln w="504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" name="CustomShape 16" hidden="1"/>
          <p:cNvSpPr/>
          <p:nvPr/>
        </p:nvSpPr>
        <p:spPr>
          <a:xfrm>
            <a:off x="4329000" y="3269520"/>
            <a:ext cx="233280" cy="50400"/>
          </a:xfrm>
          <a:custGeom>
            <a:avLst/>
            <a:gdLst/>
            <a:ah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  <a:moveTo>
                  <a:pt x="193042" y="50800"/>
                </a:moveTo>
                <a:lnTo>
                  <a:pt x="183180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80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noFill/>
          <a:ln w="504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" name="CustomShape 17" hidden="1"/>
          <p:cNvSpPr/>
          <p:nvPr/>
        </p:nvSpPr>
        <p:spPr>
          <a:xfrm>
            <a:off x="0" y="3364560"/>
            <a:ext cx="1535760" cy="91080"/>
          </a:xfrm>
          <a:custGeom>
            <a:avLst/>
            <a:gdLst/>
            <a:ahLst/>
            <a:rect l="l" t="t" r="r" b="b"/>
            <a:pathLst>
              <a:path w="1536065" h="91439">
                <a:moveTo>
                  <a:pt x="1535976" y="0"/>
                </a:moveTo>
                <a:lnTo>
                  <a:pt x="0" y="0"/>
                </a:lnTo>
                <a:lnTo>
                  <a:pt x="0" y="91376"/>
                </a:lnTo>
                <a:lnTo>
                  <a:pt x="1535976" y="91376"/>
                </a:lnTo>
                <a:lnTo>
                  <a:pt x="1535976" y="0"/>
                </a:lnTo>
                <a:close/>
              </a:path>
            </a:pathLst>
          </a:custGeom>
          <a:solidFill>
            <a:srgbClr val="4747ba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" name="CustomShape 18" hidden="1"/>
          <p:cNvSpPr/>
          <p:nvPr/>
        </p:nvSpPr>
        <p:spPr>
          <a:xfrm>
            <a:off x="1536120" y="3364560"/>
            <a:ext cx="1535760" cy="91080"/>
          </a:xfrm>
          <a:custGeom>
            <a:avLst/>
            <a:gdLst/>
            <a:ahLst/>
            <a:rect l="l" t="t" r="r" b="b"/>
            <a:pathLst>
              <a:path w="1536064" h="91439">
                <a:moveTo>
                  <a:pt x="1535976" y="0"/>
                </a:moveTo>
                <a:lnTo>
                  <a:pt x="0" y="0"/>
                </a:lnTo>
                <a:lnTo>
                  <a:pt x="0" y="91376"/>
                </a:lnTo>
                <a:lnTo>
                  <a:pt x="1535976" y="91376"/>
                </a:lnTo>
                <a:lnTo>
                  <a:pt x="1535976" y="0"/>
                </a:lnTo>
                <a:close/>
              </a:path>
            </a:pathLst>
          </a:custGeom>
          <a:solidFill>
            <a:srgbClr val="8484d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" name="CustomShape 19" hidden="1"/>
          <p:cNvSpPr/>
          <p:nvPr/>
        </p:nvSpPr>
        <p:spPr>
          <a:xfrm>
            <a:off x="3071880" y="3364560"/>
            <a:ext cx="1535760" cy="91080"/>
          </a:xfrm>
          <a:custGeom>
            <a:avLst/>
            <a:gdLst/>
            <a:ahLst/>
            <a:rect l="l" t="t" r="r" b="b"/>
            <a:pathLst>
              <a:path w="1536064" h="91439">
                <a:moveTo>
                  <a:pt x="1535976" y="0"/>
                </a:moveTo>
                <a:lnTo>
                  <a:pt x="0" y="0"/>
                </a:lnTo>
                <a:lnTo>
                  <a:pt x="0" y="91376"/>
                </a:lnTo>
                <a:lnTo>
                  <a:pt x="1535976" y="91376"/>
                </a:lnTo>
                <a:lnTo>
                  <a:pt x="1535976" y="0"/>
                </a:lnTo>
                <a:close/>
              </a:path>
            </a:pathLst>
          </a:custGeom>
          <a:solidFill>
            <a:srgbClr val="adade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" name="PlaceHolder 20"/>
          <p:cNvSpPr>
            <a:spLocks noGrp="1"/>
          </p:cNvSpPr>
          <p:nvPr>
            <p:ph type="title"/>
          </p:nvPr>
        </p:nvSpPr>
        <p:spPr>
          <a:xfrm>
            <a:off x="1642320" y="744840"/>
            <a:ext cx="1323000" cy="2440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Calibri"/>
              </a:rPr>
              <a:t>Click to edit the title text format</a:t>
            </a:r>
            <a:endParaRPr b="0" lang="en-US" sz="1400" spc="-1" strike="noStrike">
              <a:latin typeface="Calibri"/>
            </a:endParaRPr>
          </a:p>
        </p:txBody>
      </p:sp>
      <p:sp>
        <p:nvSpPr>
          <p:cNvPr id="20" name="PlaceHolder 21"/>
          <p:cNvSpPr>
            <a:spLocks noGrp="1"/>
          </p:cNvSpPr>
          <p:nvPr>
            <p:ph type="body"/>
          </p:nvPr>
        </p:nvSpPr>
        <p:spPr>
          <a:xfrm>
            <a:off x="1814760" y="952200"/>
            <a:ext cx="1879200" cy="8708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latin typeface="Calibri"/>
              </a:rPr>
              <a:t>Click to edit the outline text format</a:t>
            </a:r>
            <a:endParaRPr b="0" lang="en-US" sz="900" spc="-1" strike="noStrike"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900" spc="-1" strike="noStrike">
                <a:latin typeface="Calibri"/>
              </a:rPr>
              <a:t>Second Outline Level</a:t>
            </a:r>
            <a:endParaRPr b="0" lang="en-US" sz="900" spc="-1" strike="noStrike"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latin typeface="Calibri"/>
              </a:rPr>
              <a:t>Third Outline Level</a:t>
            </a:r>
            <a:endParaRPr b="0" lang="en-US" sz="900" spc="-1" strike="noStrike"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900" spc="-1" strike="noStrike">
                <a:latin typeface="Calibri"/>
              </a:rPr>
              <a:t>Fourth Outline Level</a:t>
            </a:r>
            <a:endParaRPr b="0" lang="en-US" sz="900" spc="-1" strike="noStrike"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latin typeface="Calibri"/>
              </a:rPr>
              <a:t>Fifth Outline Level</a:t>
            </a:r>
            <a:endParaRPr b="0" lang="en-US" sz="900" spc="-1" strike="noStrike"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latin typeface="Calibri"/>
              </a:rPr>
              <a:t>Sixth Outline Level</a:t>
            </a:r>
            <a:endParaRPr b="0" lang="en-US" sz="900" spc="-1" strike="noStrike"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00" spc="-1" strike="noStrike">
                <a:latin typeface="Calibri"/>
              </a:rPr>
              <a:t>Seventh Outline Level</a:t>
            </a:r>
            <a:endParaRPr b="0" lang="en-US" sz="900" spc="-1" strike="noStrike">
              <a:latin typeface="Calibri"/>
            </a:endParaRPr>
          </a:p>
        </p:txBody>
      </p:sp>
      <p:sp>
        <p:nvSpPr>
          <p:cNvPr id="21" name="PlaceHolder 22"/>
          <p:cNvSpPr>
            <a:spLocks noGrp="1"/>
          </p:cNvSpPr>
          <p:nvPr>
            <p:ph type="ftr"/>
          </p:nvPr>
        </p:nvSpPr>
        <p:spPr>
          <a:xfrm>
            <a:off x="354600" y="3367080"/>
            <a:ext cx="826560" cy="89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12600">
              <a:lnSpc>
                <a:spcPts val="581"/>
              </a:lnSpc>
            </a:pPr>
            <a:r>
              <a:rPr b="0" lang="en-US" sz="500" spc="-26" strike="noStrike">
                <a:solidFill>
                  <a:srgbClr val="ffffff"/>
                </a:solidFill>
                <a:latin typeface="LM Sans 8"/>
              </a:rPr>
              <a:t>P.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Heyer (Ghent</a:t>
            </a:r>
            <a:r>
              <a:rPr b="0" lang="en-US" sz="500" spc="-21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University)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22" name="PlaceHolder 23"/>
          <p:cNvSpPr>
            <a:spLocks noGrp="1"/>
          </p:cNvSpPr>
          <p:nvPr>
            <p:ph type="dt"/>
          </p:nvPr>
        </p:nvSpPr>
        <p:spPr>
          <a:xfrm>
            <a:off x="3525840" y="3367080"/>
            <a:ext cx="668880" cy="89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12600">
              <a:lnSpc>
                <a:spcPts val="581"/>
              </a:lnSpc>
            </a:pP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Project </a:t>
            </a:r>
            <a:r>
              <a:rPr b="0" lang="en-US" sz="500" spc="-12" strike="noStrike">
                <a:solidFill>
                  <a:srgbClr val="000000"/>
                </a:solidFill>
                <a:latin typeface="LM Sans 8"/>
              </a:rPr>
              <a:t>Check</a:t>
            </a:r>
            <a:r>
              <a:rPr b="0" lang="en-US" sz="500" spc="-26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Meeting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23" name="PlaceHolder 24"/>
          <p:cNvSpPr>
            <a:spLocks noGrp="1"/>
          </p:cNvSpPr>
          <p:nvPr>
            <p:ph type="sldNum"/>
          </p:nvPr>
        </p:nvSpPr>
        <p:spPr>
          <a:xfrm>
            <a:off x="4300560" y="3367080"/>
            <a:ext cx="263880" cy="89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38160">
              <a:lnSpc>
                <a:spcPts val="581"/>
              </a:lnSpc>
            </a:pPr>
            <a:fld id="{9B265B55-D1F8-44E3-B256-DE4CDC71E25D}" type="slidenum">
              <a:rPr b="0" lang="en-US" sz="500" spc="-7" strike="noStrike">
                <a:solidFill>
                  <a:srgbClr val="000000"/>
                </a:solidFill>
                <a:latin typeface="LM Sans 8"/>
              </a:rPr>
              <a:t>1</a:t>
            </a:fld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 /</a:t>
            </a:r>
            <a:r>
              <a:rPr b="0" lang="en-US" sz="500" spc="-72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14</a:t>
            </a:r>
            <a:endParaRPr b="0" lang="en-US" sz="5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0" y="3094200"/>
            <a:ext cx="822600" cy="27000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1" name="CustomShape 2"/>
          <p:cNvSpPr/>
          <p:nvPr/>
        </p:nvSpPr>
        <p:spPr>
          <a:xfrm>
            <a:off x="3046680" y="3279960"/>
            <a:ext cx="42840" cy="30240"/>
          </a:xfrm>
          <a:custGeom>
            <a:avLst/>
            <a:gdLst/>
            <a:ah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noFill/>
          <a:ln w="504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2" name="CustomShape 3"/>
          <p:cNvSpPr/>
          <p:nvPr/>
        </p:nvSpPr>
        <p:spPr>
          <a:xfrm>
            <a:off x="2967120" y="3276000"/>
            <a:ext cx="25200" cy="37800"/>
          </a:xfrm>
          <a:custGeom>
            <a:avLst/>
            <a:gdLst/>
            <a:ah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3" name="CustomShape 4"/>
          <p:cNvSpPr/>
          <p:nvPr/>
        </p:nvSpPr>
        <p:spPr>
          <a:xfrm>
            <a:off x="3144960" y="3276000"/>
            <a:ext cx="25200" cy="37800"/>
          </a:xfrm>
          <a:custGeom>
            <a:avLst/>
            <a:gdLst/>
            <a:ah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5"/>
          <p:cNvSpPr/>
          <p:nvPr/>
        </p:nvSpPr>
        <p:spPr>
          <a:xfrm>
            <a:off x="3305520" y="3269520"/>
            <a:ext cx="63720" cy="50400"/>
          </a:xfrm>
          <a:custGeom>
            <a:avLst/>
            <a:gdLst/>
            <a:ah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  <a:moveTo>
                  <a:pt x="20652" y="10160"/>
                </a:moveTo>
                <a:lnTo>
                  <a:pt x="20652" y="0"/>
                </a:lnTo>
                <a:lnTo>
                  <a:pt x="63833" y="0"/>
                </a:lnTo>
                <a:lnTo>
                  <a:pt x="63833" y="30480"/>
                </a:lnTo>
                <a:lnTo>
                  <a:pt x="53672" y="30480"/>
                </a:lnTo>
              </a:path>
            </a:pathLst>
          </a:custGeom>
          <a:noFill/>
          <a:ln w="504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CustomShape 6"/>
          <p:cNvSpPr/>
          <p:nvPr/>
        </p:nvSpPr>
        <p:spPr>
          <a:xfrm>
            <a:off x="3242520" y="3276000"/>
            <a:ext cx="202680" cy="37800"/>
          </a:xfrm>
          <a:custGeom>
            <a:avLst/>
            <a:gdLst/>
            <a:ah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7"/>
          <p:cNvSpPr/>
          <p:nvPr/>
        </p:nvSpPr>
        <p:spPr>
          <a:xfrm>
            <a:off x="3606840" y="3282120"/>
            <a:ext cx="37800" cy="360"/>
          </a:xfrm>
          <a:custGeom>
            <a:avLst/>
            <a:gdLst/>
            <a:ahLst/>
            <a:rect l="l" t="t" r="r" b="b"/>
            <a:pathLst>
              <a:path w="38100" h="0">
                <a:moveTo>
                  <a:pt x="0" y="0"/>
                </a:moveTo>
                <a:lnTo>
                  <a:pt x="38101" y="0"/>
                </a:lnTo>
              </a:path>
            </a:pathLst>
          </a:custGeom>
          <a:noFill/>
          <a:ln w="756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CustomShape 8"/>
          <p:cNvSpPr/>
          <p:nvPr/>
        </p:nvSpPr>
        <p:spPr>
          <a:xfrm>
            <a:off x="3517920" y="3276000"/>
            <a:ext cx="202680" cy="37800"/>
          </a:xfrm>
          <a:custGeom>
            <a:avLst/>
            <a:gdLst/>
            <a:ah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9"/>
          <p:cNvSpPr/>
          <p:nvPr/>
        </p:nvSpPr>
        <p:spPr>
          <a:xfrm>
            <a:off x="3594240" y="3269520"/>
            <a:ext cx="50400" cy="50400"/>
          </a:xfrm>
          <a:custGeom>
            <a:avLst/>
            <a:gdLst/>
            <a:ah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  <a:moveTo>
                  <a:pt x="12700" y="25400"/>
                </a:moveTo>
                <a:lnTo>
                  <a:pt x="50801" y="25400"/>
                </a:lnTo>
                <a:moveTo>
                  <a:pt x="0" y="38100"/>
                </a:moveTo>
                <a:lnTo>
                  <a:pt x="38100" y="38100"/>
                </a:lnTo>
                <a:moveTo>
                  <a:pt x="12700" y="50800"/>
                </a:moveTo>
                <a:lnTo>
                  <a:pt x="50801" y="50800"/>
                </a:lnTo>
              </a:path>
            </a:pathLst>
          </a:custGeom>
          <a:noFill/>
          <a:ln w="7560">
            <a:solidFill>
              <a:srgbClr val="d6d6ef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CustomShape 10"/>
          <p:cNvSpPr/>
          <p:nvPr/>
        </p:nvSpPr>
        <p:spPr>
          <a:xfrm>
            <a:off x="3869640" y="3269520"/>
            <a:ext cx="50400" cy="25200"/>
          </a:xfrm>
          <a:custGeom>
            <a:avLst/>
            <a:gdLst/>
            <a:ah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  <a:moveTo>
                  <a:pt x="12700" y="12700"/>
                </a:moveTo>
                <a:lnTo>
                  <a:pt x="50801" y="12700"/>
                </a:lnTo>
                <a:moveTo>
                  <a:pt x="12700" y="25400"/>
                </a:moveTo>
                <a:lnTo>
                  <a:pt x="50801" y="25400"/>
                </a:lnTo>
              </a:path>
            </a:pathLst>
          </a:custGeom>
          <a:noFill/>
          <a:ln w="756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CustomShape 11"/>
          <p:cNvSpPr/>
          <p:nvPr/>
        </p:nvSpPr>
        <p:spPr>
          <a:xfrm>
            <a:off x="3793320" y="3276000"/>
            <a:ext cx="202680" cy="37800"/>
          </a:xfrm>
          <a:custGeom>
            <a:avLst/>
            <a:gdLst/>
            <a:ah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CustomShape 12"/>
          <p:cNvSpPr/>
          <p:nvPr/>
        </p:nvSpPr>
        <p:spPr>
          <a:xfrm>
            <a:off x="3869640" y="3307680"/>
            <a:ext cx="50400" cy="12240"/>
          </a:xfrm>
          <a:custGeom>
            <a:avLst/>
            <a:gdLst/>
            <a:ah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  <a:moveTo>
                  <a:pt x="12700" y="12700"/>
                </a:moveTo>
                <a:lnTo>
                  <a:pt x="50801" y="12700"/>
                </a:lnTo>
              </a:path>
            </a:pathLst>
          </a:custGeom>
          <a:noFill/>
          <a:ln w="7560">
            <a:solidFill>
              <a:srgbClr val="d6d6ef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CustomShape 13"/>
          <p:cNvSpPr/>
          <p:nvPr/>
        </p:nvSpPr>
        <p:spPr>
          <a:xfrm>
            <a:off x="4145040" y="3269520"/>
            <a:ext cx="50400" cy="50400"/>
          </a:xfrm>
          <a:custGeom>
            <a:avLst/>
            <a:gdLst/>
            <a:ah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  <a:moveTo>
                  <a:pt x="12700" y="12700"/>
                </a:moveTo>
                <a:lnTo>
                  <a:pt x="50801" y="12700"/>
                </a:lnTo>
                <a:moveTo>
                  <a:pt x="12700" y="25400"/>
                </a:moveTo>
                <a:lnTo>
                  <a:pt x="50801" y="25400"/>
                </a:lnTo>
                <a:moveTo>
                  <a:pt x="0" y="38100"/>
                </a:moveTo>
                <a:lnTo>
                  <a:pt x="38100" y="38100"/>
                </a:lnTo>
                <a:moveTo>
                  <a:pt x="12700" y="50800"/>
                </a:moveTo>
                <a:lnTo>
                  <a:pt x="50801" y="50800"/>
                </a:lnTo>
              </a:path>
            </a:pathLst>
          </a:custGeom>
          <a:noFill/>
          <a:ln w="756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3" name="CustomShape 14"/>
          <p:cNvSpPr/>
          <p:nvPr/>
        </p:nvSpPr>
        <p:spPr>
          <a:xfrm>
            <a:off x="4451040" y="3300120"/>
            <a:ext cx="19800" cy="19800"/>
          </a:xfrm>
          <a:custGeom>
            <a:avLst/>
            <a:gdLst/>
            <a:ahLst/>
            <a:rect l="l" t="t" r="r" b="b"/>
            <a:pathLst>
              <a:path w="20320" h="20320">
                <a:moveTo>
                  <a:pt x="0" y="0"/>
                </a:moveTo>
                <a:lnTo>
                  <a:pt x="20321" y="20320"/>
                </a:lnTo>
              </a:path>
            </a:pathLst>
          </a:custGeom>
          <a:noFill/>
          <a:ln w="756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4" name="CustomShape 15"/>
          <p:cNvSpPr/>
          <p:nvPr/>
        </p:nvSpPr>
        <p:spPr>
          <a:xfrm>
            <a:off x="4424040" y="3273480"/>
            <a:ext cx="30240" cy="30240"/>
          </a:xfrm>
          <a:custGeom>
            <a:avLst/>
            <a:gdLst/>
            <a:ahLst/>
            <a:rect l="l" t="t" r="r" b="b"/>
            <a:pathLst>
              <a:path w="30479" h="30479">
                <a:moveTo>
                  <a:pt x="30367" y="15183"/>
                </a:moveTo>
                <a:lnTo>
                  <a:pt x="30367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7" y="23568"/>
                </a:lnTo>
                <a:lnTo>
                  <a:pt x="30367" y="15183"/>
                </a:lnTo>
                <a:close/>
              </a:path>
            </a:pathLst>
          </a:custGeom>
          <a:noFill/>
          <a:ln w="504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5" name="CustomShape 16"/>
          <p:cNvSpPr/>
          <p:nvPr/>
        </p:nvSpPr>
        <p:spPr>
          <a:xfrm>
            <a:off x="4329000" y="3269520"/>
            <a:ext cx="233280" cy="50400"/>
          </a:xfrm>
          <a:custGeom>
            <a:avLst/>
            <a:gdLst/>
            <a:ah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  <a:moveTo>
                  <a:pt x="193042" y="50800"/>
                </a:moveTo>
                <a:lnTo>
                  <a:pt x="183180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80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noFill/>
          <a:ln w="504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6" name="CustomShape 17"/>
          <p:cNvSpPr/>
          <p:nvPr/>
        </p:nvSpPr>
        <p:spPr>
          <a:xfrm>
            <a:off x="0" y="3364560"/>
            <a:ext cx="1535760" cy="91080"/>
          </a:xfrm>
          <a:custGeom>
            <a:avLst/>
            <a:gdLst/>
            <a:ahLst/>
            <a:rect l="l" t="t" r="r" b="b"/>
            <a:pathLst>
              <a:path w="1536065" h="91439">
                <a:moveTo>
                  <a:pt x="1535976" y="0"/>
                </a:moveTo>
                <a:lnTo>
                  <a:pt x="0" y="0"/>
                </a:lnTo>
                <a:lnTo>
                  <a:pt x="0" y="91376"/>
                </a:lnTo>
                <a:lnTo>
                  <a:pt x="1535976" y="91376"/>
                </a:lnTo>
                <a:lnTo>
                  <a:pt x="1535976" y="0"/>
                </a:lnTo>
                <a:close/>
              </a:path>
            </a:pathLst>
          </a:custGeom>
          <a:solidFill>
            <a:srgbClr val="4747ba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7" name="CustomShape 18"/>
          <p:cNvSpPr/>
          <p:nvPr/>
        </p:nvSpPr>
        <p:spPr>
          <a:xfrm>
            <a:off x="1536120" y="3364560"/>
            <a:ext cx="1535760" cy="91080"/>
          </a:xfrm>
          <a:custGeom>
            <a:avLst/>
            <a:gdLst/>
            <a:ahLst/>
            <a:rect l="l" t="t" r="r" b="b"/>
            <a:pathLst>
              <a:path w="1536064" h="91439">
                <a:moveTo>
                  <a:pt x="1535976" y="0"/>
                </a:moveTo>
                <a:lnTo>
                  <a:pt x="0" y="0"/>
                </a:lnTo>
                <a:lnTo>
                  <a:pt x="0" y="91376"/>
                </a:lnTo>
                <a:lnTo>
                  <a:pt x="1535976" y="91376"/>
                </a:lnTo>
                <a:lnTo>
                  <a:pt x="1535976" y="0"/>
                </a:lnTo>
                <a:close/>
              </a:path>
            </a:pathLst>
          </a:custGeom>
          <a:solidFill>
            <a:srgbClr val="8484d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8" name="CustomShape 19"/>
          <p:cNvSpPr/>
          <p:nvPr/>
        </p:nvSpPr>
        <p:spPr>
          <a:xfrm>
            <a:off x="3071880" y="3364560"/>
            <a:ext cx="1535760" cy="91080"/>
          </a:xfrm>
          <a:custGeom>
            <a:avLst/>
            <a:gdLst/>
            <a:ahLst/>
            <a:rect l="l" t="t" r="r" b="b"/>
            <a:pathLst>
              <a:path w="1536064" h="91439">
                <a:moveTo>
                  <a:pt x="1535976" y="0"/>
                </a:moveTo>
                <a:lnTo>
                  <a:pt x="0" y="0"/>
                </a:lnTo>
                <a:lnTo>
                  <a:pt x="0" y="91376"/>
                </a:lnTo>
                <a:lnTo>
                  <a:pt x="1535976" y="91376"/>
                </a:lnTo>
                <a:lnTo>
                  <a:pt x="1535976" y="0"/>
                </a:lnTo>
                <a:close/>
              </a:path>
            </a:pathLst>
          </a:custGeom>
          <a:solidFill>
            <a:srgbClr val="adade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PlaceHolder 20"/>
          <p:cNvSpPr>
            <a:spLocks noGrp="1"/>
          </p:cNvSpPr>
          <p:nvPr>
            <p:ph type="title"/>
          </p:nvPr>
        </p:nvSpPr>
        <p:spPr>
          <a:xfrm>
            <a:off x="1642320" y="744840"/>
            <a:ext cx="1323000" cy="2440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Calibri"/>
              </a:rPr>
              <a:t>Click to edit the title text format</a:t>
            </a:r>
            <a:endParaRPr b="0" lang="en-US" sz="1400" spc="-1" strike="noStrike">
              <a:latin typeface="Calibri"/>
            </a:endParaRPr>
          </a:p>
        </p:txBody>
      </p:sp>
      <p:sp>
        <p:nvSpPr>
          <p:cNvPr id="80" name="PlaceHolder 21"/>
          <p:cNvSpPr>
            <a:spLocks noGrp="1"/>
          </p:cNvSpPr>
          <p:nvPr>
            <p:ph type="ftr"/>
          </p:nvPr>
        </p:nvSpPr>
        <p:spPr>
          <a:xfrm>
            <a:off x="354600" y="3367080"/>
            <a:ext cx="826560" cy="89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12600">
              <a:lnSpc>
                <a:spcPts val="581"/>
              </a:lnSpc>
            </a:pPr>
            <a:r>
              <a:rPr b="0" lang="en-US" sz="500" spc="-26" strike="noStrike">
                <a:solidFill>
                  <a:srgbClr val="ffffff"/>
                </a:solidFill>
                <a:latin typeface="LM Sans 8"/>
              </a:rPr>
              <a:t>P.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Heyer (Ghent</a:t>
            </a:r>
            <a:r>
              <a:rPr b="0" lang="en-US" sz="500" spc="-21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University)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81" name="PlaceHolder 22"/>
          <p:cNvSpPr>
            <a:spLocks noGrp="1"/>
          </p:cNvSpPr>
          <p:nvPr>
            <p:ph type="dt"/>
          </p:nvPr>
        </p:nvSpPr>
        <p:spPr>
          <a:xfrm>
            <a:off x="3525840" y="3367080"/>
            <a:ext cx="668880" cy="89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12600">
              <a:lnSpc>
                <a:spcPts val="581"/>
              </a:lnSpc>
            </a:pP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Project </a:t>
            </a:r>
            <a:r>
              <a:rPr b="0" lang="en-US" sz="500" spc="-12" strike="noStrike">
                <a:solidFill>
                  <a:srgbClr val="000000"/>
                </a:solidFill>
                <a:latin typeface="LM Sans 8"/>
              </a:rPr>
              <a:t>Check</a:t>
            </a:r>
            <a:r>
              <a:rPr b="0" lang="en-US" sz="500" spc="-26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Meeting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82" name="PlaceHolder 23"/>
          <p:cNvSpPr>
            <a:spLocks noGrp="1"/>
          </p:cNvSpPr>
          <p:nvPr>
            <p:ph type="sldNum"/>
          </p:nvPr>
        </p:nvSpPr>
        <p:spPr>
          <a:xfrm>
            <a:off x="4300560" y="3367080"/>
            <a:ext cx="263880" cy="89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38160">
              <a:lnSpc>
                <a:spcPts val="581"/>
              </a:lnSpc>
            </a:pPr>
            <a:fld id="{6707491C-A765-4406-9861-934D52413415}" type="slidenum">
              <a:rPr b="0" lang="en-US" sz="500" spc="-7" strike="noStrike">
                <a:solidFill>
                  <a:srgbClr val="000000"/>
                </a:solidFill>
                <a:latin typeface="LM Sans 8"/>
              </a:rPr>
              <a:t>&lt;number&gt;</a:t>
            </a:fld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 /</a:t>
            </a:r>
            <a:r>
              <a:rPr b="0" lang="en-US" sz="500" spc="-72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14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83" name="PlaceHolder 24"/>
          <p:cNvSpPr>
            <a:spLocks noGrp="1"/>
          </p:cNvSpPr>
          <p:nvPr>
            <p:ph type="body"/>
          </p:nvPr>
        </p:nvSpPr>
        <p:spPr>
          <a:xfrm>
            <a:off x="230400" y="809640"/>
            <a:ext cx="4148640" cy="200664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Calibri"/>
              </a:rPr>
              <a:t>Click to edit the outline text format</a:t>
            </a:r>
            <a:endParaRPr b="0" lang="en-US" sz="1800" spc="-1" strike="noStrike"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Calibri"/>
              </a:rPr>
              <a:t>Second Outline Level</a:t>
            </a:r>
            <a:endParaRPr b="0" lang="en-US" sz="1800" spc="-1" strike="noStrike"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Calibri"/>
              </a:rPr>
              <a:t>Third Outline Level</a:t>
            </a:r>
            <a:endParaRPr b="0" lang="en-US" sz="1800" spc="-1" strike="noStrike"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Calibri"/>
              </a:rPr>
              <a:t>Fourth Outline Level</a:t>
            </a:r>
            <a:endParaRPr b="0" lang="en-US" sz="1800" spc="-1" strike="noStrike"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Calibri"/>
              </a:rPr>
              <a:t>Fifth Outline Level</a:t>
            </a:r>
            <a:endParaRPr b="0" lang="en-US" sz="2000" spc="-1" strike="noStrike"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Calibri"/>
              </a:rPr>
              <a:t>Sixth Outline Level</a:t>
            </a:r>
            <a:endParaRPr b="0" lang="en-US" sz="2000" spc="-1" strike="noStrike"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Calibri"/>
              </a:rPr>
              <a:t>Seventh Outline Level</a:t>
            </a:r>
            <a:endParaRPr b="0" lang="en-US" sz="2000" spc="-1" strike="noStrike"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0" y="3094200"/>
            <a:ext cx="822600" cy="27000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1" name="CustomShape 2"/>
          <p:cNvSpPr/>
          <p:nvPr/>
        </p:nvSpPr>
        <p:spPr>
          <a:xfrm>
            <a:off x="3046680" y="3279960"/>
            <a:ext cx="42840" cy="30240"/>
          </a:xfrm>
          <a:custGeom>
            <a:avLst/>
            <a:gdLst/>
            <a:ah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noFill/>
          <a:ln w="504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22" name="CustomShape 3"/>
          <p:cNvSpPr/>
          <p:nvPr/>
        </p:nvSpPr>
        <p:spPr>
          <a:xfrm>
            <a:off x="2967120" y="3276000"/>
            <a:ext cx="25200" cy="37800"/>
          </a:xfrm>
          <a:custGeom>
            <a:avLst/>
            <a:gdLst/>
            <a:ah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3" name="CustomShape 4"/>
          <p:cNvSpPr/>
          <p:nvPr/>
        </p:nvSpPr>
        <p:spPr>
          <a:xfrm>
            <a:off x="3144960" y="3276000"/>
            <a:ext cx="25200" cy="37800"/>
          </a:xfrm>
          <a:custGeom>
            <a:avLst/>
            <a:gdLst/>
            <a:ah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4" name="CustomShape 5"/>
          <p:cNvSpPr/>
          <p:nvPr/>
        </p:nvSpPr>
        <p:spPr>
          <a:xfrm>
            <a:off x="3305520" y="3269520"/>
            <a:ext cx="63720" cy="50400"/>
          </a:xfrm>
          <a:custGeom>
            <a:avLst/>
            <a:gdLst/>
            <a:ah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  <a:moveTo>
                  <a:pt x="20652" y="10160"/>
                </a:moveTo>
                <a:lnTo>
                  <a:pt x="20652" y="0"/>
                </a:lnTo>
                <a:lnTo>
                  <a:pt x="63833" y="0"/>
                </a:lnTo>
                <a:lnTo>
                  <a:pt x="63833" y="30480"/>
                </a:lnTo>
                <a:lnTo>
                  <a:pt x="53672" y="30480"/>
                </a:lnTo>
              </a:path>
            </a:pathLst>
          </a:custGeom>
          <a:noFill/>
          <a:ln w="504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25" name="CustomShape 6"/>
          <p:cNvSpPr/>
          <p:nvPr/>
        </p:nvSpPr>
        <p:spPr>
          <a:xfrm>
            <a:off x="3242520" y="3276000"/>
            <a:ext cx="202680" cy="37800"/>
          </a:xfrm>
          <a:custGeom>
            <a:avLst/>
            <a:gdLst/>
            <a:ah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6" name="CustomShape 7"/>
          <p:cNvSpPr/>
          <p:nvPr/>
        </p:nvSpPr>
        <p:spPr>
          <a:xfrm>
            <a:off x="3606840" y="3282120"/>
            <a:ext cx="37800" cy="360"/>
          </a:xfrm>
          <a:custGeom>
            <a:avLst/>
            <a:gdLst/>
            <a:ahLst/>
            <a:rect l="l" t="t" r="r" b="b"/>
            <a:pathLst>
              <a:path w="38100" h="0">
                <a:moveTo>
                  <a:pt x="0" y="0"/>
                </a:moveTo>
                <a:lnTo>
                  <a:pt x="38101" y="0"/>
                </a:lnTo>
              </a:path>
            </a:pathLst>
          </a:custGeom>
          <a:noFill/>
          <a:ln w="756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27" name="CustomShape 8"/>
          <p:cNvSpPr/>
          <p:nvPr/>
        </p:nvSpPr>
        <p:spPr>
          <a:xfrm>
            <a:off x="3517920" y="3276000"/>
            <a:ext cx="202680" cy="37800"/>
          </a:xfrm>
          <a:custGeom>
            <a:avLst/>
            <a:gdLst/>
            <a:ah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8" name="CustomShape 9"/>
          <p:cNvSpPr/>
          <p:nvPr/>
        </p:nvSpPr>
        <p:spPr>
          <a:xfrm>
            <a:off x="3594240" y="3269520"/>
            <a:ext cx="50400" cy="50400"/>
          </a:xfrm>
          <a:custGeom>
            <a:avLst/>
            <a:gdLst/>
            <a:ah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  <a:moveTo>
                  <a:pt x="12700" y="25400"/>
                </a:moveTo>
                <a:lnTo>
                  <a:pt x="50801" y="25400"/>
                </a:lnTo>
                <a:moveTo>
                  <a:pt x="0" y="38100"/>
                </a:moveTo>
                <a:lnTo>
                  <a:pt x="38100" y="38100"/>
                </a:lnTo>
                <a:moveTo>
                  <a:pt x="12700" y="50800"/>
                </a:moveTo>
                <a:lnTo>
                  <a:pt x="50801" y="50800"/>
                </a:lnTo>
              </a:path>
            </a:pathLst>
          </a:custGeom>
          <a:noFill/>
          <a:ln w="7560">
            <a:solidFill>
              <a:srgbClr val="d6d6ef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29" name="CustomShape 10"/>
          <p:cNvSpPr/>
          <p:nvPr/>
        </p:nvSpPr>
        <p:spPr>
          <a:xfrm>
            <a:off x="3869640" y="3269520"/>
            <a:ext cx="50400" cy="25200"/>
          </a:xfrm>
          <a:custGeom>
            <a:avLst/>
            <a:gdLst/>
            <a:ah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  <a:moveTo>
                  <a:pt x="12700" y="12700"/>
                </a:moveTo>
                <a:lnTo>
                  <a:pt x="50801" y="12700"/>
                </a:lnTo>
                <a:moveTo>
                  <a:pt x="12700" y="25400"/>
                </a:moveTo>
                <a:lnTo>
                  <a:pt x="50801" y="25400"/>
                </a:lnTo>
              </a:path>
            </a:pathLst>
          </a:custGeom>
          <a:noFill/>
          <a:ln w="756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0" name="CustomShape 11"/>
          <p:cNvSpPr/>
          <p:nvPr/>
        </p:nvSpPr>
        <p:spPr>
          <a:xfrm>
            <a:off x="3793320" y="3276000"/>
            <a:ext cx="202680" cy="37800"/>
          </a:xfrm>
          <a:custGeom>
            <a:avLst/>
            <a:gdLst/>
            <a:ah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1" name="CustomShape 12"/>
          <p:cNvSpPr/>
          <p:nvPr/>
        </p:nvSpPr>
        <p:spPr>
          <a:xfrm>
            <a:off x="3869640" y="3307680"/>
            <a:ext cx="50400" cy="12240"/>
          </a:xfrm>
          <a:custGeom>
            <a:avLst/>
            <a:gdLst/>
            <a:ah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  <a:moveTo>
                  <a:pt x="12700" y="12700"/>
                </a:moveTo>
                <a:lnTo>
                  <a:pt x="50801" y="12700"/>
                </a:lnTo>
              </a:path>
            </a:pathLst>
          </a:custGeom>
          <a:noFill/>
          <a:ln w="7560">
            <a:solidFill>
              <a:srgbClr val="d6d6ef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2" name="CustomShape 13"/>
          <p:cNvSpPr/>
          <p:nvPr/>
        </p:nvSpPr>
        <p:spPr>
          <a:xfrm>
            <a:off x="4145040" y="3269520"/>
            <a:ext cx="50400" cy="50400"/>
          </a:xfrm>
          <a:custGeom>
            <a:avLst/>
            <a:gdLst/>
            <a:ah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  <a:moveTo>
                  <a:pt x="12700" y="12700"/>
                </a:moveTo>
                <a:lnTo>
                  <a:pt x="50801" y="12700"/>
                </a:lnTo>
                <a:moveTo>
                  <a:pt x="12700" y="25400"/>
                </a:moveTo>
                <a:lnTo>
                  <a:pt x="50801" y="25400"/>
                </a:lnTo>
                <a:moveTo>
                  <a:pt x="0" y="38100"/>
                </a:moveTo>
                <a:lnTo>
                  <a:pt x="38100" y="38100"/>
                </a:lnTo>
                <a:moveTo>
                  <a:pt x="12700" y="50800"/>
                </a:moveTo>
                <a:lnTo>
                  <a:pt x="50801" y="50800"/>
                </a:lnTo>
              </a:path>
            </a:pathLst>
          </a:custGeom>
          <a:noFill/>
          <a:ln w="756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3" name="CustomShape 14"/>
          <p:cNvSpPr/>
          <p:nvPr/>
        </p:nvSpPr>
        <p:spPr>
          <a:xfrm>
            <a:off x="4451040" y="3300120"/>
            <a:ext cx="19800" cy="19800"/>
          </a:xfrm>
          <a:custGeom>
            <a:avLst/>
            <a:gdLst/>
            <a:ahLst/>
            <a:rect l="l" t="t" r="r" b="b"/>
            <a:pathLst>
              <a:path w="20320" h="20320">
                <a:moveTo>
                  <a:pt x="0" y="0"/>
                </a:moveTo>
                <a:lnTo>
                  <a:pt x="20321" y="20320"/>
                </a:lnTo>
              </a:path>
            </a:pathLst>
          </a:custGeom>
          <a:noFill/>
          <a:ln w="756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4" name="CustomShape 15"/>
          <p:cNvSpPr/>
          <p:nvPr/>
        </p:nvSpPr>
        <p:spPr>
          <a:xfrm>
            <a:off x="4424040" y="3273480"/>
            <a:ext cx="30240" cy="30240"/>
          </a:xfrm>
          <a:custGeom>
            <a:avLst/>
            <a:gdLst/>
            <a:ahLst/>
            <a:rect l="l" t="t" r="r" b="b"/>
            <a:pathLst>
              <a:path w="30479" h="30479">
                <a:moveTo>
                  <a:pt x="30367" y="15183"/>
                </a:moveTo>
                <a:lnTo>
                  <a:pt x="30367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7" y="23568"/>
                </a:lnTo>
                <a:lnTo>
                  <a:pt x="30367" y="15183"/>
                </a:lnTo>
                <a:close/>
              </a:path>
            </a:pathLst>
          </a:custGeom>
          <a:noFill/>
          <a:ln w="504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5" name="CustomShape 16"/>
          <p:cNvSpPr/>
          <p:nvPr/>
        </p:nvSpPr>
        <p:spPr>
          <a:xfrm>
            <a:off x="4329000" y="3269520"/>
            <a:ext cx="233280" cy="50400"/>
          </a:xfrm>
          <a:custGeom>
            <a:avLst/>
            <a:gdLst/>
            <a:ah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  <a:moveTo>
                  <a:pt x="193042" y="50800"/>
                </a:moveTo>
                <a:lnTo>
                  <a:pt x="183180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80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noFill/>
          <a:ln w="504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6" name="CustomShape 17"/>
          <p:cNvSpPr/>
          <p:nvPr/>
        </p:nvSpPr>
        <p:spPr>
          <a:xfrm>
            <a:off x="0" y="3364560"/>
            <a:ext cx="1535760" cy="91080"/>
          </a:xfrm>
          <a:custGeom>
            <a:avLst/>
            <a:gdLst/>
            <a:ahLst/>
            <a:rect l="l" t="t" r="r" b="b"/>
            <a:pathLst>
              <a:path w="1536065" h="91439">
                <a:moveTo>
                  <a:pt x="1535976" y="0"/>
                </a:moveTo>
                <a:lnTo>
                  <a:pt x="0" y="0"/>
                </a:lnTo>
                <a:lnTo>
                  <a:pt x="0" y="91376"/>
                </a:lnTo>
                <a:lnTo>
                  <a:pt x="1535976" y="91376"/>
                </a:lnTo>
                <a:lnTo>
                  <a:pt x="1535976" y="0"/>
                </a:lnTo>
                <a:close/>
              </a:path>
            </a:pathLst>
          </a:custGeom>
          <a:solidFill>
            <a:srgbClr val="4747ba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7" name="CustomShape 18"/>
          <p:cNvSpPr/>
          <p:nvPr/>
        </p:nvSpPr>
        <p:spPr>
          <a:xfrm>
            <a:off x="1536120" y="3364560"/>
            <a:ext cx="1535760" cy="91080"/>
          </a:xfrm>
          <a:custGeom>
            <a:avLst/>
            <a:gdLst/>
            <a:ahLst/>
            <a:rect l="l" t="t" r="r" b="b"/>
            <a:pathLst>
              <a:path w="1536064" h="91439">
                <a:moveTo>
                  <a:pt x="1535976" y="0"/>
                </a:moveTo>
                <a:lnTo>
                  <a:pt x="0" y="0"/>
                </a:lnTo>
                <a:lnTo>
                  <a:pt x="0" y="91376"/>
                </a:lnTo>
                <a:lnTo>
                  <a:pt x="1535976" y="91376"/>
                </a:lnTo>
                <a:lnTo>
                  <a:pt x="1535976" y="0"/>
                </a:lnTo>
                <a:close/>
              </a:path>
            </a:pathLst>
          </a:custGeom>
          <a:solidFill>
            <a:srgbClr val="8484d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8" name="CustomShape 19"/>
          <p:cNvSpPr/>
          <p:nvPr/>
        </p:nvSpPr>
        <p:spPr>
          <a:xfrm>
            <a:off x="3071880" y="3364560"/>
            <a:ext cx="1535760" cy="91080"/>
          </a:xfrm>
          <a:custGeom>
            <a:avLst/>
            <a:gdLst/>
            <a:ahLst/>
            <a:rect l="l" t="t" r="r" b="b"/>
            <a:pathLst>
              <a:path w="1536064" h="91439">
                <a:moveTo>
                  <a:pt x="1535976" y="0"/>
                </a:moveTo>
                <a:lnTo>
                  <a:pt x="0" y="0"/>
                </a:lnTo>
                <a:lnTo>
                  <a:pt x="0" y="91376"/>
                </a:lnTo>
                <a:lnTo>
                  <a:pt x="1535976" y="91376"/>
                </a:lnTo>
                <a:lnTo>
                  <a:pt x="1535976" y="0"/>
                </a:lnTo>
                <a:close/>
              </a:path>
            </a:pathLst>
          </a:custGeom>
          <a:solidFill>
            <a:srgbClr val="adade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9" name="PlaceHolder 20"/>
          <p:cNvSpPr>
            <a:spLocks noGrp="1"/>
          </p:cNvSpPr>
          <p:nvPr>
            <p:ph type="ftr"/>
          </p:nvPr>
        </p:nvSpPr>
        <p:spPr>
          <a:xfrm>
            <a:off x="354600" y="3367080"/>
            <a:ext cx="826560" cy="89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12600">
              <a:lnSpc>
                <a:spcPts val="581"/>
              </a:lnSpc>
            </a:pPr>
            <a:r>
              <a:rPr b="0" lang="en-US" sz="500" spc="-26" strike="noStrike">
                <a:solidFill>
                  <a:srgbClr val="ffffff"/>
                </a:solidFill>
                <a:latin typeface="LM Sans 8"/>
              </a:rPr>
              <a:t>P.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Heyer (Ghent</a:t>
            </a:r>
            <a:r>
              <a:rPr b="0" lang="en-US" sz="500" spc="-21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University)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140" name="PlaceHolder 21"/>
          <p:cNvSpPr>
            <a:spLocks noGrp="1"/>
          </p:cNvSpPr>
          <p:nvPr>
            <p:ph type="dt"/>
          </p:nvPr>
        </p:nvSpPr>
        <p:spPr>
          <a:xfrm>
            <a:off x="3525840" y="3367080"/>
            <a:ext cx="668880" cy="89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12600">
              <a:lnSpc>
                <a:spcPts val="581"/>
              </a:lnSpc>
            </a:pP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Project </a:t>
            </a:r>
            <a:r>
              <a:rPr b="0" lang="en-US" sz="500" spc="-12" strike="noStrike">
                <a:solidFill>
                  <a:srgbClr val="000000"/>
                </a:solidFill>
                <a:latin typeface="LM Sans 8"/>
              </a:rPr>
              <a:t>Check</a:t>
            </a:r>
            <a:r>
              <a:rPr b="0" lang="en-US" sz="500" spc="-26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Meeting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141" name="PlaceHolder 22"/>
          <p:cNvSpPr>
            <a:spLocks noGrp="1"/>
          </p:cNvSpPr>
          <p:nvPr>
            <p:ph type="sldNum"/>
          </p:nvPr>
        </p:nvSpPr>
        <p:spPr>
          <a:xfrm>
            <a:off x="4300560" y="3367080"/>
            <a:ext cx="263880" cy="89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38160">
              <a:lnSpc>
                <a:spcPts val="581"/>
              </a:lnSpc>
            </a:pPr>
            <a:fld id="{CDF2EFFC-0ABE-4874-8CCC-F1521AD3E966}" type="slidenum">
              <a:rPr b="0" lang="en-US" sz="500" spc="-7" strike="noStrike">
                <a:solidFill>
                  <a:srgbClr val="000000"/>
                </a:solidFill>
                <a:latin typeface="LM Sans 8"/>
              </a:rPr>
              <a:t>&lt;number&gt;</a:t>
            </a:fld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 /</a:t>
            </a:r>
            <a:r>
              <a:rPr b="0" lang="en-US" sz="500" spc="-72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14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142" name="PlaceHolder 23"/>
          <p:cNvSpPr>
            <a:spLocks noGrp="1"/>
          </p:cNvSpPr>
          <p:nvPr>
            <p:ph type="title"/>
          </p:nvPr>
        </p:nvSpPr>
        <p:spPr>
          <a:xfrm>
            <a:off x="230400" y="137880"/>
            <a:ext cx="4148640" cy="577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1800" spc="-1" strike="noStrike">
                <a:latin typeface="Calibri"/>
              </a:rPr>
              <a:t>Click to edit the title text format</a:t>
            </a:r>
            <a:endParaRPr b="0" lang="en-US" sz="1800" spc="-1" strike="noStrike">
              <a:latin typeface="Calibri"/>
            </a:endParaRPr>
          </a:p>
        </p:txBody>
      </p:sp>
      <p:sp>
        <p:nvSpPr>
          <p:cNvPr id="143" name="PlaceHolder 24"/>
          <p:cNvSpPr>
            <a:spLocks noGrp="1"/>
          </p:cNvSpPr>
          <p:nvPr>
            <p:ph type="body"/>
          </p:nvPr>
        </p:nvSpPr>
        <p:spPr>
          <a:xfrm>
            <a:off x="230400" y="809640"/>
            <a:ext cx="4148640" cy="200664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Calibri"/>
              </a:rPr>
              <a:t>Click to edit the outline text format</a:t>
            </a:r>
            <a:endParaRPr b="0" lang="en-US" sz="1800" spc="-1" strike="noStrike"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Calibri"/>
              </a:rPr>
              <a:t>Second Outline Level</a:t>
            </a:r>
            <a:endParaRPr b="0" lang="en-US" sz="1800" spc="-1" strike="noStrike"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Calibri"/>
              </a:rPr>
              <a:t>Third Outline Level</a:t>
            </a:r>
            <a:endParaRPr b="0" lang="en-US" sz="1800" spc="-1" strike="noStrike"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Calibri"/>
              </a:rPr>
              <a:t>Fourth Outline Level</a:t>
            </a:r>
            <a:endParaRPr b="0" lang="en-US" sz="1800" spc="-1" strike="noStrike"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Calibri"/>
              </a:rPr>
              <a:t>Fifth Outline Level</a:t>
            </a:r>
            <a:endParaRPr b="0" lang="en-US" sz="2000" spc="-1" strike="noStrike"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Calibri"/>
              </a:rPr>
              <a:t>Sixth Outline Level</a:t>
            </a:r>
            <a:endParaRPr b="0" lang="en-US" sz="2000" spc="-1" strike="noStrike"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Calibri"/>
              </a:rPr>
              <a:t>Seventh Outline Level</a:t>
            </a:r>
            <a:endParaRPr b="0" lang="en-US" sz="2000" spc="-1" strike="noStrike"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8.jpeg"/><Relationship Id="rId2" Type="http://schemas.openxmlformats.org/officeDocument/2006/relationships/slideLayout" Target="../slideLayouts/slideLayout2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9.jpeg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Relationship Id="rId7" Type="http://schemas.openxmlformats.org/officeDocument/2006/relationships/image" Target="../media/image25.png"/><Relationship Id="rId8" Type="http://schemas.openxmlformats.org/officeDocument/2006/relationships/image" Target="../media/image26.png"/><Relationship Id="rId9" Type="http://schemas.openxmlformats.org/officeDocument/2006/relationships/image" Target="../media/image27.png"/><Relationship Id="rId10" Type="http://schemas.openxmlformats.org/officeDocument/2006/relationships/image" Target="../media/image28.png"/><Relationship Id="rId11" Type="http://schemas.openxmlformats.org/officeDocument/2006/relationships/image" Target="../media/image29.png"/><Relationship Id="rId12" Type="http://schemas.openxmlformats.org/officeDocument/2006/relationships/image" Target="../media/image30.png"/><Relationship Id="rId13" Type="http://schemas.openxmlformats.org/officeDocument/2006/relationships/image" Target="../media/image31.png"/><Relationship Id="rId14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32.jpeg"/><Relationship Id="rId2" Type="http://schemas.openxmlformats.org/officeDocument/2006/relationships/image" Target="../media/image33.jpeg"/><Relationship Id="rId3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34.jpeg"/><Relationship Id="rId2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5.jpeg"/><Relationship Id="rId2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6.jpeg"/><Relationship Id="rId2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369000" y="255240"/>
            <a:ext cx="3875760" cy="43236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1" name="TextShape 2"/>
          <p:cNvSpPr txBox="1"/>
          <p:nvPr/>
        </p:nvSpPr>
        <p:spPr>
          <a:xfrm>
            <a:off x="589320" y="1141200"/>
            <a:ext cx="3429360" cy="595080"/>
          </a:xfrm>
          <a:prstGeom prst="rect">
            <a:avLst/>
          </a:prstGeom>
          <a:noFill/>
          <a:ln>
            <a:noFill/>
          </a:ln>
        </p:spPr>
        <p:txBody>
          <a:bodyPr lIns="0" rIns="0" tIns="17280" bIns="0">
            <a:spAutoFit/>
          </a:bodyPr>
          <a:p>
            <a:pPr marL="12600">
              <a:lnSpc>
                <a:spcPct val="100000"/>
              </a:lnSpc>
              <a:spcBef>
                <a:spcPts val="136"/>
              </a:spcBef>
            </a:pPr>
            <a:r>
              <a:rPr b="0" lang="en-US" sz="1400" spc="9" strike="noStrike">
                <a:solidFill>
                  <a:srgbClr val="3333b2"/>
                </a:solidFill>
                <a:latin typeface="LM Sans 12"/>
              </a:rPr>
              <a:t>ACHIEVE-ITN </a:t>
            </a:r>
            <a:r>
              <a:rPr b="0" lang="en-US" sz="1400" spc="18" strike="noStrike">
                <a:solidFill>
                  <a:srgbClr val="3333b2"/>
                </a:solidFill>
                <a:latin typeface="LM Sans 12"/>
              </a:rPr>
              <a:t>PROGRESS</a:t>
            </a:r>
            <a:r>
              <a:rPr b="0" lang="en-US" sz="1400" spc="-55" strike="noStrike">
                <a:solidFill>
                  <a:srgbClr val="3333b2"/>
                </a:solidFill>
                <a:latin typeface="LM Sans 12"/>
              </a:rPr>
              <a:t> </a:t>
            </a:r>
            <a:r>
              <a:rPr b="0" lang="en-US" sz="1400" spc="-1" strike="noStrike">
                <a:solidFill>
                  <a:srgbClr val="3333b2"/>
                </a:solidFill>
                <a:latin typeface="LM Sans 12"/>
              </a:rPr>
              <a:t>PRESENTATION</a:t>
            </a:r>
            <a:endParaRPr b="0" lang="en-US" sz="1400" spc="-1" strike="noStrike">
              <a:latin typeface="Calibri"/>
            </a:endParaRPr>
          </a:p>
        </p:txBody>
      </p:sp>
      <p:sp>
        <p:nvSpPr>
          <p:cNvPr id="182" name="CustomShape 3"/>
          <p:cNvSpPr/>
          <p:nvPr/>
        </p:nvSpPr>
        <p:spPr>
          <a:xfrm>
            <a:off x="1448640" y="1626480"/>
            <a:ext cx="1742760" cy="97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algn="ctr">
              <a:lnSpc>
                <a:spcPct val="100000"/>
              </a:lnSpc>
              <a:spcBef>
                <a:spcPts val="96"/>
              </a:spcBef>
            </a:pPr>
            <a:r>
              <a:rPr b="0" lang="en-US" sz="1000" spc="-12" strike="noStrike">
                <a:latin typeface="LM Sans 10"/>
              </a:rPr>
              <a:t>Patrick</a:t>
            </a:r>
            <a:r>
              <a:rPr b="0" lang="en-US" sz="1000" spc="-72" strike="noStrike">
                <a:latin typeface="LM Sans 10"/>
              </a:rPr>
              <a:t> </a:t>
            </a:r>
            <a:r>
              <a:rPr b="0" lang="en-US" sz="1000" spc="-12" strike="noStrike">
                <a:latin typeface="LM Sans 10"/>
              </a:rPr>
              <a:t>Heyer</a:t>
            </a:r>
            <a:endParaRPr b="0" lang="en-US" sz="1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b="0" lang="en-US" sz="1000" spc="-1" strike="noStrike">
              <a:latin typeface="Arial"/>
            </a:endParaRPr>
          </a:p>
          <a:p>
            <a:pPr marL="12600" algn="ctr">
              <a:lnSpc>
                <a:spcPts val="799"/>
              </a:lnSpc>
              <a:spcBef>
                <a:spcPts val="6"/>
              </a:spcBef>
            </a:pPr>
            <a:r>
              <a:rPr b="0" lang="en-US" sz="700" spc="-7" strike="noStrike">
                <a:latin typeface="LM Sans 8"/>
              </a:rPr>
              <a:t>TELIN-Image </a:t>
            </a:r>
            <a:r>
              <a:rPr b="0" lang="en-US" sz="700" spc="-1" strike="noStrike">
                <a:latin typeface="LM Sans 8"/>
              </a:rPr>
              <a:t>Processing </a:t>
            </a:r>
            <a:r>
              <a:rPr b="0" lang="en-US" sz="700" spc="-7" strike="noStrike">
                <a:latin typeface="LM Sans 8"/>
              </a:rPr>
              <a:t>and</a:t>
            </a:r>
            <a:r>
              <a:rPr b="0" lang="en-US" sz="700" spc="-35" strike="noStrike">
                <a:latin typeface="LM Sans 8"/>
              </a:rPr>
              <a:t> </a:t>
            </a:r>
            <a:r>
              <a:rPr b="0" lang="en-US" sz="700" spc="-7" strike="noStrike">
                <a:latin typeface="LM Sans 8"/>
              </a:rPr>
              <a:t>Interpretation  Ghent</a:t>
            </a:r>
            <a:r>
              <a:rPr b="0" lang="en-US" sz="700" spc="-12" strike="noStrike">
                <a:latin typeface="LM Sans 8"/>
              </a:rPr>
              <a:t> </a:t>
            </a:r>
            <a:r>
              <a:rPr b="0" lang="en-US" sz="700" spc="-7" strike="noStrike">
                <a:latin typeface="LM Sans 8"/>
              </a:rPr>
              <a:t>University</a:t>
            </a:r>
            <a:endParaRPr b="0" lang="en-US" sz="7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</a:pPr>
            <a:endParaRPr b="0" lang="en-US" sz="700" spc="-1" strike="noStrike">
              <a:latin typeface="Arial"/>
            </a:endParaRPr>
          </a:p>
          <a:p>
            <a:pPr marL="12600" algn="ctr">
              <a:lnSpc>
                <a:spcPts val="1199"/>
              </a:lnSpc>
            </a:pPr>
            <a:r>
              <a:rPr b="0" lang="en-US" sz="1000" spc="-26" strike="noStrike">
                <a:latin typeface="LM Sans 10"/>
              </a:rPr>
              <a:t>WASC</a:t>
            </a:r>
            <a:endParaRPr b="0" lang="en-US" sz="1000" spc="-1" strike="noStrike">
              <a:latin typeface="Arial"/>
            </a:endParaRPr>
          </a:p>
          <a:p>
            <a:pPr marL="12600" algn="ctr">
              <a:lnSpc>
                <a:spcPts val="1199"/>
              </a:lnSpc>
            </a:pPr>
            <a:r>
              <a:rPr b="0" lang="en-US" sz="1000" spc="-7" strike="noStrike">
                <a:latin typeface="LM Sans 10"/>
              </a:rPr>
              <a:t>July 1-2 2019,</a:t>
            </a:r>
            <a:r>
              <a:rPr b="0" lang="en-US" sz="1000" spc="-21" strike="noStrike">
                <a:latin typeface="LM Sans 10"/>
              </a:rPr>
              <a:t> </a:t>
            </a:r>
            <a:r>
              <a:rPr b="0" lang="en-US" sz="1000" spc="-7" strike="noStrike">
                <a:latin typeface="LM Sans 10"/>
              </a:rPr>
              <a:t>Rennes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183" name="CustomShape 4"/>
          <p:cNvSpPr/>
          <p:nvPr/>
        </p:nvSpPr>
        <p:spPr>
          <a:xfrm>
            <a:off x="2958480" y="3396600"/>
            <a:ext cx="42840" cy="30240"/>
          </a:xfrm>
          <a:custGeom>
            <a:avLst/>
            <a:gdLst/>
            <a:ah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noFill/>
          <a:ln w="504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4" name="CustomShape 5"/>
          <p:cNvSpPr/>
          <p:nvPr/>
        </p:nvSpPr>
        <p:spPr>
          <a:xfrm>
            <a:off x="2878920" y="3392640"/>
            <a:ext cx="25200" cy="37800"/>
          </a:xfrm>
          <a:custGeom>
            <a:avLst/>
            <a:gdLst/>
            <a:ah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5" name="CustomShape 6"/>
          <p:cNvSpPr/>
          <p:nvPr/>
        </p:nvSpPr>
        <p:spPr>
          <a:xfrm>
            <a:off x="3056760" y="3392640"/>
            <a:ext cx="25200" cy="37800"/>
          </a:xfrm>
          <a:custGeom>
            <a:avLst/>
            <a:gdLst/>
            <a:ah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86" name="Group 7"/>
          <p:cNvGrpSpPr/>
          <p:nvPr/>
        </p:nvGrpSpPr>
        <p:grpSpPr>
          <a:xfrm>
            <a:off x="3174120" y="3386160"/>
            <a:ext cx="202680" cy="50400"/>
            <a:chOff x="3174120" y="3386160"/>
            <a:chExt cx="202680" cy="50400"/>
          </a:xfrm>
        </p:grpSpPr>
        <p:sp>
          <p:nvSpPr>
            <p:cNvPr id="187" name="CustomShape 8"/>
            <p:cNvSpPr/>
            <p:nvPr/>
          </p:nvSpPr>
          <p:spPr>
            <a:xfrm>
              <a:off x="3237480" y="3386160"/>
              <a:ext cx="63720" cy="50400"/>
            </a:xfrm>
            <a:custGeom>
              <a:avLst/>
              <a:gdLst/>
              <a:ah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  <a:moveTo>
                    <a:pt x="20652" y="10160"/>
                  </a:moveTo>
                  <a:lnTo>
                    <a:pt x="20652" y="0"/>
                  </a:lnTo>
                  <a:lnTo>
                    <a:pt x="63833" y="0"/>
                  </a:lnTo>
                  <a:lnTo>
                    <a:pt x="63833" y="30480"/>
                  </a:lnTo>
                  <a:lnTo>
                    <a:pt x="53672" y="30480"/>
                  </a:lnTo>
                </a:path>
              </a:pathLst>
            </a:custGeom>
            <a:noFill/>
            <a:ln w="5040">
              <a:solidFill>
                <a:srgbClr val="adade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8" name="CustomShape 9"/>
            <p:cNvSpPr/>
            <p:nvPr/>
          </p:nvSpPr>
          <p:spPr>
            <a:xfrm>
              <a:off x="3174120" y="3392640"/>
              <a:ext cx="202680" cy="37800"/>
            </a:xfrm>
            <a:custGeom>
              <a:avLst/>
              <a:gdLst/>
              <a:ah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89" name="Group 10"/>
          <p:cNvGrpSpPr/>
          <p:nvPr/>
        </p:nvGrpSpPr>
        <p:grpSpPr>
          <a:xfrm>
            <a:off x="3469320" y="3386160"/>
            <a:ext cx="202680" cy="50400"/>
            <a:chOff x="3469320" y="3386160"/>
            <a:chExt cx="202680" cy="50400"/>
          </a:xfrm>
        </p:grpSpPr>
        <p:sp>
          <p:nvSpPr>
            <p:cNvPr id="190" name="CustomShape 11"/>
            <p:cNvSpPr/>
            <p:nvPr/>
          </p:nvSpPr>
          <p:spPr>
            <a:xfrm>
              <a:off x="3558240" y="3398760"/>
              <a:ext cx="37800" cy="360"/>
            </a:xfrm>
            <a:custGeom>
              <a:avLst/>
              <a:gdLst/>
              <a:ahLst/>
              <a:rect l="l" t="t" r="r" b="b"/>
              <a:pathLst>
                <a:path w="38100" h="0">
                  <a:moveTo>
                    <a:pt x="0" y="0"/>
                  </a:moveTo>
                  <a:lnTo>
                    <a:pt x="38101" y="0"/>
                  </a:lnTo>
                </a:path>
              </a:pathLst>
            </a:custGeom>
            <a:noFill/>
            <a:ln w="7560">
              <a:solidFill>
                <a:srgbClr val="adade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1" name="CustomShape 12"/>
            <p:cNvSpPr/>
            <p:nvPr/>
          </p:nvSpPr>
          <p:spPr>
            <a:xfrm>
              <a:off x="3469320" y="3392640"/>
              <a:ext cx="202680" cy="37800"/>
            </a:xfrm>
            <a:custGeom>
              <a:avLst/>
              <a:gdLst/>
              <a:ah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2" name="CustomShape 13"/>
            <p:cNvSpPr/>
            <p:nvPr/>
          </p:nvSpPr>
          <p:spPr>
            <a:xfrm>
              <a:off x="3545640" y="3386160"/>
              <a:ext cx="50400" cy="50400"/>
            </a:xfrm>
            <a:custGeom>
              <a:avLst/>
              <a:gdLst/>
              <a:ahLst/>
              <a:rect l="l" t="t" r="r" b="b"/>
              <a:pathLst>
                <a:path w="50800" h="50800">
                  <a:moveTo>
                    <a:pt x="0" y="0"/>
                  </a:moveTo>
                  <a:lnTo>
                    <a:pt x="38100" y="0"/>
                  </a:lnTo>
                  <a:moveTo>
                    <a:pt x="12700" y="25400"/>
                  </a:moveTo>
                  <a:lnTo>
                    <a:pt x="50801" y="25400"/>
                  </a:lnTo>
                  <a:moveTo>
                    <a:pt x="0" y="38100"/>
                  </a:moveTo>
                  <a:lnTo>
                    <a:pt x="38100" y="38100"/>
                  </a:lnTo>
                  <a:moveTo>
                    <a:pt x="12700" y="50800"/>
                  </a:moveTo>
                  <a:lnTo>
                    <a:pt x="50801" y="50800"/>
                  </a:lnTo>
                </a:path>
              </a:pathLst>
            </a:custGeom>
            <a:noFill/>
            <a:ln w="7560">
              <a:solidFill>
                <a:srgbClr val="d6d6e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93" name="Group 14"/>
          <p:cNvGrpSpPr/>
          <p:nvPr/>
        </p:nvGrpSpPr>
        <p:grpSpPr>
          <a:xfrm>
            <a:off x="3764520" y="3386160"/>
            <a:ext cx="202680" cy="50400"/>
            <a:chOff x="3764520" y="3386160"/>
            <a:chExt cx="202680" cy="50400"/>
          </a:xfrm>
        </p:grpSpPr>
        <p:sp>
          <p:nvSpPr>
            <p:cNvPr id="194" name="CustomShape 15"/>
            <p:cNvSpPr/>
            <p:nvPr/>
          </p:nvSpPr>
          <p:spPr>
            <a:xfrm>
              <a:off x="3840840" y="3386160"/>
              <a:ext cx="50400" cy="25200"/>
            </a:xfrm>
            <a:custGeom>
              <a:avLst/>
              <a:gdLst/>
              <a:ahLst/>
              <a:rect l="l" t="t" r="r" b="b"/>
              <a:pathLst>
                <a:path w="50800" h="25400">
                  <a:moveTo>
                    <a:pt x="0" y="0"/>
                  </a:moveTo>
                  <a:lnTo>
                    <a:pt x="38100" y="0"/>
                  </a:lnTo>
                  <a:moveTo>
                    <a:pt x="12700" y="12700"/>
                  </a:moveTo>
                  <a:lnTo>
                    <a:pt x="50801" y="12700"/>
                  </a:lnTo>
                  <a:moveTo>
                    <a:pt x="12700" y="25400"/>
                  </a:moveTo>
                  <a:lnTo>
                    <a:pt x="50801" y="25400"/>
                  </a:lnTo>
                </a:path>
              </a:pathLst>
            </a:custGeom>
            <a:noFill/>
            <a:ln w="7560">
              <a:solidFill>
                <a:srgbClr val="adade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5" name="CustomShape 16"/>
            <p:cNvSpPr/>
            <p:nvPr/>
          </p:nvSpPr>
          <p:spPr>
            <a:xfrm>
              <a:off x="3764520" y="3392640"/>
              <a:ext cx="202680" cy="37800"/>
            </a:xfrm>
            <a:custGeom>
              <a:avLst/>
              <a:gdLst/>
              <a:ah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6" name="CustomShape 17"/>
            <p:cNvSpPr/>
            <p:nvPr/>
          </p:nvSpPr>
          <p:spPr>
            <a:xfrm>
              <a:off x="3840840" y="3424320"/>
              <a:ext cx="50400" cy="12240"/>
            </a:xfrm>
            <a:custGeom>
              <a:avLst/>
              <a:gdLst/>
              <a:ahLst/>
              <a:rect l="l" t="t" r="r" b="b"/>
              <a:pathLst>
                <a:path w="50800" h="12700">
                  <a:moveTo>
                    <a:pt x="0" y="0"/>
                  </a:moveTo>
                  <a:lnTo>
                    <a:pt x="38100" y="0"/>
                  </a:lnTo>
                  <a:moveTo>
                    <a:pt x="12700" y="12700"/>
                  </a:moveTo>
                  <a:lnTo>
                    <a:pt x="50801" y="12700"/>
                  </a:lnTo>
                </a:path>
              </a:pathLst>
            </a:custGeom>
            <a:noFill/>
            <a:ln w="7560">
              <a:solidFill>
                <a:srgbClr val="d6d6e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97" name="CustomShape 18"/>
          <p:cNvSpPr/>
          <p:nvPr/>
        </p:nvSpPr>
        <p:spPr>
          <a:xfrm>
            <a:off x="4136040" y="3386160"/>
            <a:ext cx="50400" cy="50400"/>
          </a:xfrm>
          <a:custGeom>
            <a:avLst/>
            <a:gdLst/>
            <a:ah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  <a:moveTo>
                  <a:pt x="12700" y="12700"/>
                </a:moveTo>
                <a:lnTo>
                  <a:pt x="50801" y="12700"/>
                </a:lnTo>
                <a:moveTo>
                  <a:pt x="12700" y="25400"/>
                </a:moveTo>
                <a:lnTo>
                  <a:pt x="50801" y="25400"/>
                </a:lnTo>
                <a:moveTo>
                  <a:pt x="0" y="38100"/>
                </a:moveTo>
                <a:lnTo>
                  <a:pt x="38100" y="38100"/>
                </a:lnTo>
                <a:moveTo>
                  <a:pt x="12700" y="50800"/>
                </a:moveTo>
                <a:lnTo>
                  <a:pt x="50801" y="50800"/>
                </a:lnTo>
              </a:path>
            </a:pathLst>
          </a:custGeom>
          <a:noFill/>
          <a:ln w="756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98" name="Group 19"/>
          <p:cNvGrpSpPr/>
          <p:nvPr/>
        </p:nvGrpSpPr>
        <p:grpSpPr>
          <a:xfrm>
            <a:off x="4339800" y="3386160"/>
            <a:ext cx="233280" cy="50400"/>
            <a:chOff x="4339800" y="3386160"/>
            <a:chExt cx="233280" cy="50400"/>
          </a:xfrm>
        </p:grpSpPr>
        <p:sp>
          <p:nvSpPr>
            <p:cNvPr id="199" name="CustomShape 20"/>
            <p:cNvSpPr/>
            <p:nvPr/>
          </p:nvSpPr>
          <p:spPr>
            <a:xfrm>
              <a:off x="4461840" y="3416760"/>
              <a:ext cx="19800" cy="19800"/>
            </a:xfrm>
            <a:custGeom>
              <a:avLst/>
              <a:gdLst/>
              <a:ah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1" y="20320"/>
                  </a:lnTo>
                </a:path>
              </a:pathLst>
            </a:custGeom>
            <a:noFill/>
            <a:ln w="7560">
              <a:solidFill>
                <a:srgbClr val="adade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0" name="CustomShape 21"/>
            <p:cNvSpPr/>
            <p:nvPr/>
          </p:nvSpPr>
          <p:spPr>
            <a:xfrm>
              <a:off x="4434840" y="3390120"/>
              <a:ext cx="30240" cy="30240"/>
            </a:xfrm>
            <a:custGeom>
              <a:avLst/>
              <a:gdLst/>
              <a:ahLst/>
              <a:rect l="l" t="t" r="r" b="b"/>
              <a:pathLst>
                <a:path w="30479" h="30479">
                  <a:moveTo>
                    <a:pt x="30367" y="15183"/>
                  </a:moveTo>
                  <a:lnTo>
                    <a:pt x="30367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7" y="23568"/>
                  </a:lnTo>
                  <a:lnTo>
                    <a:pt x="30367" y="15183"/>
                  </a:lnTo>
                  <a:close/>
                </a:path>
              </a:pathLst>
            </a:custGeom>
            <a:noFill/>
            <a:ln w="5040">
              <a:solidFill>
                <a:srgbClr val="adade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1" name="CustomShape 22"/>
            <p:cNvSpPr/>
            <p:nvPr/>
          </p:nvSpPr>
          <p:spPr>
            <a:xfrm>
              <a:off x="4339800" y="3386160"/>
              <a:ext cx="233280" cy="50400"/>
            </a:xfrm>
            <a:custGeom>
              <a:avLst/>
              <a:gdLst/>
              <a:ahLst/>
              <a:rect l="l" t="t" r="r" b="b"/>
              <a:pathLst>
                <a:path w="233679" h="50800">
                  <a:moveTo>
                    <a:pt x="40640" y="50800"/>
                  </a:moveTo>
                  <a:lnTo>
                    <a:pt x="50400" y="48796"/>
                  </a:lnTo>
                  <a:lnTo>
                    <a:pt x="58488" y="43339"/>
                  </a:lnTo>
                  <a:lnTo>
                    <a:pt x="64002" y="35262"/>
                  </a:lnTo>
                  <a:lnTo>
                    <a:pt x="66040" y="25400"/>
                  </a:lnTo>
                  <a:lnTo>
                    <a:pt x="64036" y="15537"/>
                  </a:lnTo>
                  <a:lnTo>
                    <a:pt x="58579" y="7461"/>
                  </a:lnTo>
                  <a:lnTo>
                    <a:pt x="50502" y="2004"/>
                  </a:lnTo>
                  <a:lnTo>
                    <a:pt x="40640" y="0"/>
                  </a:lnTo>
                  <a:lnTo>
                    <a:pt x="30778" y="2004"/>
                  </a:lnTo>
                  <a:lnTo>
                    <a:pt x="22701" y="7461"/>
                  </a:lnTo>
                  <a:lnTo>
                    <a:pt x="17244" y="15537"/>
                  </a:lnTo>
                  <a:lnTo>
                    <a:pt x="15240" y="25400"/>
                  </a:lnTo>
                  <a:moveTo>
                    <a:pt x="30480" y="17780"/>
                  </a:moveTo>
                  <a:lnTo>
                    <a:pt x="15240" y="30480"/>
                  </a:lnTo>
                  <a:lnTo>
                    <a:pt x="0" y="17780"/>
                  </a:lnTo>
                  <a:moveTo>
                    <a:pt x="193042" y="50800"/>
                  </a:moveTo>
                  <a:lnTo>
                    <a:pt x="183180" y="48796"/>
                  </a:lnTo>
                  <a:lnTo>
                    <a:pt x="175103" y="43339"/>
                  </a:lnTo>
                  <a:lnTo>
                    <a:pt x="169646" y="35262"/>
                  </a:lnTo>
                  <a:lnTo>
                    <a:pt x="167642" y="25400"/>
                  </a:lnTo>
                  <a:lnTo>
                    <a:pt x="169646" y="15537"/>
                  </a:lnTo>
                  <a:lnTo>
                    <a:pt x="175103" y="7461"/>
                  </a:lnTo>
                  <a:lnTo>
                    <a:pt x="183180" y="2004"/>
                  </a:lnTo>
                  <a:lnTo>
                    <a:pt x="193042" y="0"/>
                  </a:lnTo>
                  <a:lnTo>
                    <a:pt x="202904" y="2004"/>
                  </a:lnTo>
                  <a:lnTo>
                    <a:pt x="210981" y="7461"/>
                  </a:lnTo>
                  <a:lnTo>
                    <a:pt x="216438" y="15537"/>
                  </a:lnTo>
                  <a:lnTo>
                    <a:pt x="218442" y="25400"/>
                  </a:lnTo>
                  <a:moveTo>
                    <a:pt x="233682" y="17780"/>
                  </a:moveTo>
                  <a:lnTo>
                    <a:pt x="218442" y="30480"/>
                  </a:lnTo>
                  <a:lnTo>
                    <a:pt x="203202" y="17780"/>
                  </a:lnTo>
                </a:path>
              </a:pathLst>
            </a:custGeom>
            <a:noFill/>
            <a:ln w="5040">
              <a:solidFill>
                <a:srgbClr val="adade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CustomShape 1"/>
          <p:cNvSpPr/>
          <p:nvPr/>
        </p:nvSpPr>
        <p:spPr>
          <a:xfrm>
            <a:off x="1630800" y="1002240"/>
            <a:ext cx="1345680" cy="164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b="0" lang="en-US" sz="1000" spc="-7" strike="noStrike">
                <a:latin typeface="LM Sans 10"/>
              </a:rPr>
              <a:t>Plugin Sample call</a:t>
            </a:r>
            <a:r>
              <a:rPr b="0" lang="en-US" sz="1000" spc="-46" strike="noStrike">
                <a:latin typeface="LM Sans 10"/>
              </a:rPr>
              <a:t> </a:t>
            </a:r>
            <a:r>
              <a:rPr b="0" lang="en-US" sz="1000" spc="-7" strike="noStrike">
                <a:latin typeface="LM Sans 10"/>
              </a:rPr>
              <a:t>graph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256" name="CustomShape 2"/>
          <p:cNvSpPr/>
          <p:nvPr/>
        </p:nvSpPr>
        <p:spPr>
          <a:xfrm>
            <a:off x="768600" y="1203480"/>
            <a:ext cx="3070080" cy="79092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7" name="TextShape 3"/>
          <p:cNvSpPr txBox="1"/>
          <p:nvPr/>
        </p:nvSpPr>
        <p:spPr>
          <a:xfrm>
            <a:off x="354600" y="3367080"/>
            <a:ext cx="82656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26" strike="noStrike">
                <a:solidFill>
                  <a:srgbClr val="ffffff"/>
                </a:solidFill>
                <a:latin typeface="LM Sans 8"/>
              </a:rPr>
              <a:t>P.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Heyer (Ghent</a:t>
            </a:r>
            <a:r>
              <a:rPr b="0" lang="en-US" sz="500" spc="-21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University)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258" name="CustomShape 4"/>
          <p:cNvSpPr/>
          <p:nvPr/>
        </p:nvSpPr>
        <p:spPr>
          <a:xfrm>
            <a:off x="1646640" y="3367080"/>
            <a:ext cx="1314720" cy="74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ACHIEVE-ITN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PROGRESS</a:t>
            </a:r>
            <a:r>
              <a:rPr b="0" lang="en-US" sz="500" spc="-15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PRESENTATION</a:t>
            </a:r>
            <a:endParaRPr b="0" lang="en-US" sz="500" spc="-1" strike="noStrike">
              <a:latin typeface="Arial"/>
            </a:endParaRPr>
          </a:p>
        </p:txBody>
      </p:sp>
      <p:sp>
        <p:nvSpPr>
          <p:cNvPr id="259" name="TextShape 5"/>
          <p:cNvSpPr txBox="1"/>
          <p:nvPr/>
        </p:nvSpPr>
        <p:spPr>
          <a:xfrm>
            <a:off x="3525840" y="3367080"/>
            <a:ext cx="668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Project </a:t>
            </a:r>
            <a:r>
              <a:rPr b="0" lang="en-US" sz="500" spc="-12" strike="noStrike">
                <a:solidFill>
                  <a:srgbClr val="000000"/>
                </a:solidFill>
                <a:latin typeface="LM Sans 8"/>
              </a:rPr>
              <a:t>Check</a:t>
            </a:r>
            <a:r>
              <a:rPr b="0" lang="en-US" sz="500" spc="-26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Meeting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260" name="TextShape 6"/>
          <p:cNvSpPr txBox="1"/>
          <p:nvPr/>
        </p:nvSpPr>
        <p:spPr>
          <a:xfrm>
            <a:off x="4300560" y="3367080"/>
            <a:ext cx="263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38160">
              <a:lnSpc>
                <a:spcPts val="581"/>
              </a:lnSpc>
            </a:pPr>
            <a:fld id="{8C091EED-C5FE-420D-944D-191E80480BA3}" type="slidenum">
              <a:rPr b="0" lang="en-US" sz="500" spc="-7" strike="noStrike">
                <a:solidFill>
                  <a:srgbClr val="000000"/>
                </a:solidFill>
                <a:latin typeface="LM Sans 8"/>
              </a:rPr>
              <a:t>&lt;number&gt;</a:t>
            </a:fld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 /</a:t>
            </a:r>
            <a:r>
              <a:rPr b="0" lang="en-US" sz="500" spc="-72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14</a:t>
            </a:r>
            <a:endParaRPr b="0" lang="en-US" sz="500" spc="-1" strike="noStrike">
              <a:latin typeface="Times New Roman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CustomShape 1"/>
          <p:cNvSpPr/>
          <p:nvPr/>
        </p:nvSpPr>
        <p:spPr>
          <a:xfrm>
            <a:off x="0" y="3094200"/>
            <a:ext cx="822600" cy="27000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2" name="CustomShape 2"/>
          <p:cNvSpPr/>
          <p:nvPr/>
        </p:nvSpPr>
        <p:spPr>
          <a:xfrm>
            <a:off x="3046680" y="3279960"/>
            <a:ext cx="42840" cy="30240"/>
          </a:xfrm>
          <a:custGeom>
            <a:avLst/>
            <a:gdLst/>
            <a:ah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noFill/>
          <a:ln w="504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63" name="CustomShape 3"/>
          <p:cNvSpPr/>
          <p:nvPr/>
        </p:nvSpPr>
        <p:spPr>
          <a:xfrm>
            <a:off x="2967120" y="3276000"/>
            <a:ext cx="25200" cy="37800"/>
          </a:xfrm>
          <a:custGeom>
            <a:avLst/>
            <a:gdLst/>
            <a:ah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4" name="CustomShape 4"/>
          <p:cNvSpPr/>
          <p:nvPr/>
        </p:nvSpPr>
        <p:spPr>
          <a:xfrm>
            <a:off x="3144960" y="3276000"/>
            <a:ext cx="25200" cy="37800"/>
          </a:xfrm>
          <a:custGeom>
            <a:avLst/>
            <a:gdLst/>
            <a:ah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265" name="Group 5"/>
          <p:cNvGrpSpPr/>
          <p:nvPr/>
        </p:nvGrpSpPr>
        <p:grpSpPr>
          <a:xfrm>
            <a:off x="3242520" y="3269520"/>
            <a:ext cx="202680" cy="50400"/>
            <a:chOff x="3242520" y="3269520"/>
            <a:chExt cx="202680" cy="50400"/>
          </a:xfrm>
        </p:grpSpPr>
        <p:sp>
          <p:nvSpPr>
            <p:cNvPr id="266" name="CustomShape 6"/>
            <p:cNvSpPr/>
            <p:nvPr/>
          </p:nvSpPr>
          <p:spPr>
            <a:xfrm>
              <a:off x="3305520" y="3269520"/>
              <a:ext cx="63720" cy="50400"/>
            </a:xfrm>
            <a:custGeom>
              <a:avLst/>
              <a:gdLst/>
              <a:ah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  <a:moveTo>
                    <a:pt x="20652" y="10160"/>
                  </a:moveTo>
                  <a:lnTo>
                    <a:pt x="20652" y="0"/>
                  </a:lnTo>
                  <a:lnTo>
                    <a:pt x="63833" y="0"/>
                  </a:lnTo>
                  <a:lnTo>
                    <a:pt x="63833" y="30480"/>
                  </a:lnTo>
                  <a:lnTo>
                    <a:pt x="53672" y="30480"/>
                  </a:lnTo>
                </a:path>
              </a:pathLst>
            </a:custGeom>
            <a:noFill/>
            <a:ln w="5040">
              <a:solidFill>
                <a:srgbClr val="adade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7" name="CustomShape 7"/>
            <p:cNvSpPr/>
            <p:nvPr/>
          </p:nvSpPr>
          <p:spPr>
            <a:xfrm>
              <a:off x="3242520" y="3276000"/>
              <a:ext cx="202680" cy="37800"/>
            </a:xfrm>
            <a:custGeom>
              <a:avLst/>
              <a:gdLst/>
              <a:ah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68" name="Group 8"/>
          <p:cNvGrpSpPr/>
          <p:nvPr/>
        </p:nvGrpSpPr>
        <p:grpSpPr>
          <a:xfrm>
            <a:off x="3517920" y="3269520"/>
            <a:ext cx="202680" cy="50400"/>
            <a:chOff x="3517920" y="3269520"/>
            <a:chExt cx="202680" cy="50400"/>
          </a:xfrm>
        </p:grpSpPr>
        <p:sp>
          <p:nvSpPr>
            <p:cNvPr id="269" name="CustomShape 9"/>
            <p:cNvSpPr/>
            <p:nvPr/>
          </p:nvSpPr>
          <p:spPr>
            <a:xfrm>
              <a:off x="3606840" y="3282120"/>
              <a:ext cx="37800" cy="360"/>
            </a:xfrm>
            <a:custGeom>
              <a:avLst/>
              <a:gdLst/>
              <a:ahLst/>
              <a:rect l="l" t="t" r="r" b="b"/>
              <a:pathLst>
                <a:path w="38100" h="0">
                  <a:moveTo>
                    <a:pt x="0" y="0"/>
                  </a:moveTo>
                  <a:lnTo>
                    <a:pt x="38101" y="0"/>
                  </a:lnTo>
                </a:path>
              </a:pathLst>
            </a:custGeom>
            <a:noFill/>
            <a:ln w="7560">
              <a:solidFill>
                <a:srgbClr val="adade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0" name="CustomShape 10"/>
            <p:cNvSpPr/>
            <p:nvPr/>
          </p:nvSpPr>
          <p:spPr>
            <a:xfrm>
              <a:off x="3517920" y="3276000"/>
              <a:ext cx="202680" cy="37800"/>
            </a:xfrm>
            <a:custGeom>
              <a:avLst/>
              <a:gdLst/>
              <a:ah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1" name="CustomShape 11"/>
            <p:cNvSpPr/>
            <p:nvPr/>
          </p:nvSpPr>
          <p:spPr>
            <a:xfrm>
              <a:off x="3594240" y="3269520"/>
              <a:ext cx="50400" cy="50400"/>
            </a:xfrm>
            <a:custGeom>
              <a:avLst/>
              <a:gdLst/>
              <a:ahLst/>
              <a:rect l="l" t="t" r="r" b="b"/>
              <a:pathLst>
                <a:path w="50800" h="50800">
                  <a:moveTo>
                    <a:pt x="0" y="0"/>
                  </a:moveTo>
                  <a:lnTo>
                    <a:pt x="38100" y="0"/>
                  </a:lnTo>
                  <a:moveTo>
                    <a:pt x="12700" y="25400"/>
                  </a:moveTo>
                  <a:lnTo>
                    <a:pt x="50801" y="25400"/>
                  </a:lnTo>
                  <a:moveTo>
                    <a:pt x="0" y="38100"/>
                  </a:moveTo>
                  <a:lnTo>
                    <a:pt x="38100" y="38100"/>
                  </a:lnTo>
                  <a:moveTo>
                    <a:pt x="12700" y="50800"/>
                  </a:moveTo>
                  <a:lnTo>
                    <a:pt x="50801" y="50800"/>
                  </a:lnTo>
                </a:path>
              </a:pathLst>
            </a:custGeom>
            <a:noFill/>
            <a:ln w="7560">
              <a:solidFill>
                <a:srgbClr val="d6d6e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72" name="Group 12"/>
          <p:cNvGrpSpPr/>
          <p:nvPr/>
        </p:nvGrpSpPr>
        <p:grpSpPr>
          <a:xfrm>
            <a:off x="3793320" y="3269520"/>
            <a:ext cx="202680" cy="50400"/>
            <a:chOff x="3793320" y="3269520"/>
            <a:chExt cx="202680" cy="50400"/>
          </a:xfrm>
        </p:grpSpPr>
        <p:sp>
          <p:nvSpPr>
            <p:cNvPr id="273" name="CustomShape 13"/>
            <p:cNvSpPr/>
            <p:nvPr/>
          </p:nvSpPr>
          <p:spPr>
            <a:xfrm>
              <a:off x="3869640" y="3269520"/>
              <a:ext cx="50400" cy="25200"/>
            </a:xfrm>
            <a:custGeom>
              <a:avLst/>
              <a:gdLst/>
              <a:ahLst/>
              <a:rect l="l" t="t" r="r" b="b"/>
              <a:pathLst>
                <a:path w="50800" h="25400">
                  <a:moveTo>
                    <a:pt x="0" y="0"/>
                  </a:moveTo>
                  <a:lnTo>
                    <a:pt x="38100" y="0"/>
                  </a:lnTo>
                  <a:moveTo>
                    <a:pt x="12700" y="12700"/>
                  </a:moveTo>
                  <a:lnTo>
                    <a:pt x="50801" y="12700"/>
                  </a:lnTo>
                  <a:moveTo>
                    <a:pt x="12700" y="25400"/>
                  </a:moveTo>
                  <a:lnTo>
                    <a:pt x="50801" y="25400"/>
                  </a:lnTo>
                </a:path>
              </a:pathLst>
            </a:custGeom>
            <a:noFill/>
            <a:ln w="7560">
              <a:solidFill>
                <a:srgbClr val="adade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4" name="CustomShape 14"/>
            <p:cNvSpPr/>
            <p:nvPr/>
          </p:nvSpPr>
          <p:spPr>
            <a:xfrm>
              <a:off x="3793320" y="3276000"/>
              <a:ext cx="202680" cy="37800"/>
            </a:xfrm>
            <a:custGeom>
              <a:avLst/>
              <a:gdLst/>
              <a:ah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5" name="CustomShape 15"/>
            <p:cNvSpPr/>
            <p:nvPr/>
          </p:nvSpPr>
          <p:spPr>
            <a:xfrm>
              <a:off x="3869640" y="3307680"/>
              <a:ext cx="50400" cy="12240"/>
            </a:xfrm>
            <a:custGeom>
              <a:avLst/>
              <a:gdLst/>
              <a:ahLst/>
              <a:rect l="l" t="t" r="r" b="b"/>
              <a:pathLst>
                <a:path w="50800" h="12700">
                  <a:moveTo>
                    <a:pt x="0" y="0"/>
                  </a:moveTo>
                  <a:lnTo>
                    <a:pt x="38100" y="0"/>
                  </a:lnTo>
                  <a:moveTo>
                    <a:pt x="12700" y="12700"/>
                  </a:moveTo>
                  <a:lnTo>
                    <a:pt x="50801" y="12700"/>
                  </a:lnTo>
                </a:path>
              </a:pathLst>
            </a:custGeom>
            <a:noFill/>
            <a:ln w="7560">
              <a:solidFill>
                <a:srgbClr val="d6d6e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76" name="CustomShape 16"/>
          <p:cNvSpPr/>
          <p:nvPr/>
        </p:nvSpPr>
        <p:spPr>
          <a:xfrm>
            <a:off x="4145040" y="3269520"/>
            <a:ext cx="50400" cy="50400"/>
          </a:xfrm>
          <a:custGeom>
            <a:avLst/>
            <a:gdLst/>
            <a:ah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  <a:moveTo>
                  <a:pt x="12700" y="12700"/>
                </a:moveTo>
                <a:lnTo>
                  <a:pt x="50801" y="12700"/>
                </a:lnTo>
                <a:moveTo>
                  <a:pt x="12700" y="25400"/>
                </a:moveTo>
                <a:lnTo>
                  <a:pt x="50801" y="25400"/>
                </a:lnTo>
                <a:moveTo>
                  <a:pt x="0" y="38100"/>
                </a:moveTo>
                <a:lnTo>
                  <a:pt x="38100" y="38100"/>
                </a:lnTo>
                <a:moveTo>
                  <a:pt x="12700" y="50800"/>
                </a:moveTo>
                <a:lnTo>
                  <a:pt x="50801" y="50800"/>
                </a:lnTo>
              </a:path>
            </a:pathLst>
          </a:custGeom>
          <a:noFill/>
          <a:ln w="756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grpSp>
        <p:nvGrpSpPr>
          <p:cNvPr id="277" name="Group 17"/>
          <p:cNvGrpSpPr/>
          <p:nvPr/>
        </p:nvGrpSpPr>
        <p:grpSpPr>
          <a:xfrm>
            <a:off x="0" y="3269520"/>
            <a:ext cx="4607640" cy="186120"/>
            <a:chOff x="0" y="3269520"/>
            <a:chExt cx="4607640" cy="186120"/>
          </a:xfrm>
        </p:grpSpPr>
        <p:sp>
          <p:nvSpPr>
            <p:cNvPr id="278" name="CustomShape 18"/>
            <p:cNvSpPr/>
            <p:nvPr/>
          </p:nvSpPr>
          <p:spPr>
            <a:xfrm>
              <a:off x="4451040" y="3300120"/>
              <a:ext cx="19800" cy="19800"/>
            </a:xfrm>
            <a:custGeom>
              <a:avLst/>
              <a:gdLst/>
              <a:ah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1" y="20320"/>
                  </a:lnTo>
                </a:path>
              </a:pathLst>
            </a:custGeom>
            <a:noFill/>
            <a:ln w="7560">
              <a:solidFill>
                <a:srgbClr val="adade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9" name="CustomShape 19"/>
            <p:cNvSpPr/>
            <p:nvPr/>
          </p:nvSpPr>
          <p:spPr>
            <a:xfrm>
              <a:off x="4424040" y="3273480"/>
              <a:ext cx="30240" cy="30240"/>
            </a:xfrm>
            <a:custGeom>
              <a:avLst/>
              <a:gdLst/>
              <a:ahLst/>
              <a:rect l="l" t="t" r="r" b="b"/>
              <a:pathLst>
                <a:path w="30479" h="30479">
                  <a:moveTo>
                    <a:pt x="30367" y="15183"/>
                  </a:moveTo>
                  <a:lnTo>
                    <a:pt x="30367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7" y="23568"/>
                  </a:lnTo>
                  <a:lnTo>
                    <a:pt x="30367" y="15183"/>
                  </a:lnTo>
                  <a:close/>
                </a:path>
              </a:pathLst>
            </a:custGeom>
            <a:noFill/>
            <a:ln w="5040">
              <a:solidFill>
                <a:srgbClr val="adade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0" name="CustomShape 20"/>
            <p:cNvSpPr/>
            <p:nvPr/>
          </p:nvSpPr>
          <p:spPr>
            <a:xfrm>
              <a:off x="4329000" y="3269520"/>
              <a:ext cx="233280" cy="50400"/>
            </a:xfrm>
            <a:custGeom>
              <a:avLst/>
              <a:gdLst/>
              <a:ahLst/>
              <a:rect l="l" t="t" r="r" b="b"/>
              <a:pathLst>
                <a:path w="233679" h="50800">
                  <a:moveTo>
                    <a:pt x="40640" y="50800"/>
                  </a:moveTo>
                  <a:lnTo>
                    <a:pt x="50400" y="48796"/>
                  </a:lnTo>
                  <a:lnTo>
                    <a:pt x="58488" y="43339"/>
                  </a:lnTo>
                  <a:lnTo>
                    <a:pt x="64002" y="35262"/>
                  </a:lnTo>
                  <a:lnTo>
                    <a:pt x="66040" y="25400"/>
                  </a:lnTo>
                  <a:lnTo>
                    <a:pt x="64036" y="15537"/>
                  </a:lnTo>
                  <a:lnTo>
                    <a:pt x="58579" y="7461"/>
                  </a:lnTo>
                  <a:lnTo>
                    <a:pt x="50502" y="2004"/>
                  </a:lnTo>
                  <a:lnTo>
                    <a:pt x="40640" y="0"/>
                  </a:lnTo>
                  <a:lnTo>
                    <a:pt x="30778" y="2004"/>
                  </a:lnTo>
                  <a:lnTo>
                    <a:pt x="22701" y="7461"/>
                  </a:lnTo>
                  <a:lnTo>
                    <a:pt x="17244" y="15537"/>
                  </a:lnTo>
                  <a:lnTo>
                    <a:pt x="15240" y="25400"/>
                  </a:lnTo>
                  <a:moveTo>
                    <a:pt x="30480" y="17780"/>
                  </a:moveTo>
                  <a:lnTo>
                    <a:pt x="15240" y="30480"/>
                  </a:lnTo>
                  <a:lnTo>
                    <a:pt x="0" y="17780"/>
                  </a:lnTo>
                  <a:moveTo>
                    <a:pt x="193042" y="50800"/>
                  </a:moveTo>
                  <a:lnTo>
                    <a:pt x="183180" y="48796"/>
                  </a:lnTo>
                  <a:lnTo>
                    <a:pt x="175103" y="43339"/>
                  </a:lnTo>
                  <a:lnTo>
                    <a:pt x="169646" y="35262"/>
                  </a:lnTo>
                  <a:lnTo>
                    <a:pt x="167642" y="25400"/>
                  </a:lnTo>
                  <a:lnTo>
                    <a:pt x="169646" y="15537"/>
                  </a:lnTo>
                  <a:lnTo>
                    <a:pt x="175103" y="7461"/>
                  </a:lnTo>
                  <a:lnTo>
                    <a:pt x="183180" y="2004"/>
                  </a:lnTo>
                  <a:lnTo>
                    <a:pt x="193042" y="0"/>
                  </a:lnTo>
                  <a:lnTo>
                    <a:pt x="202904" y="2004"/>
                  </a:lnTo>
                  <a:lnTo>
                    <a:pt x="210981" y="7461"/>
                  </a:lnTo>
                  <a:lnTo>
                    <a:pt x="216438" y="15537"/>
                  </a:lnTo>
                  <a:lnTo>
                    <a:pt x="218442" y="25400"/>
                  </a:lnTo>
                  <a:moveTo>
                    <a:pt x="233682" y="17780"/>
                  </a:moveTo>
                  <a:lnTo>
                    <a:pt x="218442" y="30480"/>
                  </a:lnTo>
                  <a:lnTo>
                    <a:pt x="203202" y="17780"/>
                  </a:lnTo>
                </a:path>
              </a:pathLst>
            </a:custGeom>
            <a:noFill/>
            <a:ln w="5040">
              <a:solidFill>
                <a:srgbClr val="adade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1" name="CustomShape 21"/>
            <p:cNvSpPr/>
            <p:nvPr/>
          </p:nvSpPr>
          <p:spPr>
            <a:xfrm>
              <a:off x="0" y="3364560"/>
              <a:ext cx="1535760" cy="91080"/>
            </a:xfrm>
            <a:custGeom>
              <a:avLst/>
              <a:gdLst/>
              <a:ahLst/>
              <a:rect l="l" t="t" r="r" b="b"/>
              <a:pathLst>
                <a:path w="1536065" h="91439">
                  <a:moveTo>
                    <a:pt x="1535976" y="0"/>
                  </a:moveTo>
                  <a:lnTo>
                    <a:pt x="0" y="0"/>
                  </a:lnTo>
                  <a:lnTo>
                    <a:pt x="0" y="91376"/>
                  </a:lnTo>
                  <a:lnTo>
                    <a:pt x="1535976" y="91376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4747ba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2" name="CustomShape 22"/>
            <p:cNvSpPr/>
            <p:nvPr/>
          </p:nvSpPr>
          <p:spPr>
            <a:xfrm>
              <a:off x="1536120" y="3364560"/>
              <a:ext cx="1535760" cy="91080"/>
            </a:xfrm>
            <a:custGeom>
              <a:avLst/>
              <a:gdLst/>
              <a:ahLst/>
              <a:rect l="l" t="t" r="r" b="b"/>
              <a:pathLst>
                <a:path w="1536064" h="91439">
                  <a:moveTo>
                    <a:pt x="1535976" y="0"/>
                  </a:moveTo>
                  <a:lnTo>
                    <a:pt x="0" y="0"/>
                  </a:lnTo>
                  <a:lnTo>
                    <a:pt x="0" y="91376"/>
                  </a:lnTo>
                  <a:lnTo>
                    <a:pt x="1535976" y="91376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8484d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3" name="CustomShape 23"/>
            <p:cNvSpPr/>
            <p:nvPr/>
          </p:nvSpPr>
          <p:spPr>
            <a:xfrm>
              <a:off x="3071880" y="3364560"/>
              <a:ext cx="1535760" cy="91080"/>
            </a:xfrm>
            <a:custGeom>
              <a:avLst/>
              <a:gdLst/>
              <a:ahLst/>
              <a:rect l="l" t="t" r="r" b="b"/>
              <a:pathLst>
                <a:path w="1536064" h="91439">
                  <a:moveTo>
                    <a:pt x="1535976" y="0"/>
                  </a:moveTo>
                  <a:lnTo>
                    <a:pt x="0" y="0"/>
                  </a:lnTo>
                  <a:lnTo>
                    <a:pt x="0" y="91376"/>
                  </a:lnTo>
                  <a:lnTo>
                    <a:pt x="1535976" y="91376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dade0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84" name="TextShape 24"/>
          <p:cNvSpPr txBox="1"/>
          <p:nvPr/>
        </p:nvSpPr>
        <p:spPr>
          <a:xfrm>
            <a:off x="1642320" y="744840"/>
            <a:ext cx="1323000" cy="595080"/>
          </a:xfrm>
          <a:prstGeom prst="rect">
            <a:avLst/>
          </a:prstGeom>
          <a:noFill/>
          <a:ln>
            <a:noFill/>
          </a:ln>
        </p:spPr>
        <p:txBody>
          <a:bodyPr lIns="0" rIns="0" tIns="17280" bIns="0">
            <a:spAutoFit/>
          </a:bodyPr>
          <a:p>
            <a:pPr marL="12600">
              <a:lnSpc>
                <a:spcPct val="100000"/>
              </a:lnSpc>
              <a:spcBef>
                <a:spcPts val="136"/>
              </a:spcBef>
            </a:pPr>
            <a:r>
              <a:rPr b="1" lang="en-US" sz="1400" spc="9" strike="noStrike">
                <a:solidFill>
                  <a:srgbClr val="000000"/>
                </a:solidFill>
                <a:latin typeface="LM Sans 10"/>
              </a:rPr>
              <a:t>Existing</a:t>
            </a:r>
            <a:r>
              <a:rPr b="1" lang="en-US" sz="1400" spc="-21" strike="noStrike">
                <a:solidFill>
                  <a:srgbClr val="000000"/>
                </a:solidFill>
                <a:latin typeface="LM Sans 10"/>
              </a:rPr>
              <a:t> </a:t>
            </a:r>
            <a:r>
              <a:rPr b="1" lang="en-US" sz="1400" spc="9" strike="noStrike">
                <a:solidFill>
                  <a:srgbClr val="000000"/>
                </a:solidFill>
                <a:latin typeface="LM Sans 10"/>
              </a:rPr>
              <a:t>plugins</a:t>
            </a:r>
            <a:endParaRPr b="0" lang="en-US" sz="1400" spc="-1" strike="noStrike">
              <a:latin typeface="Calibri"/>
            </a:endParaRPr>
          </a:p>
        </p:txBody>
      </p:sp>
      <p:sp>
        <p:nvSpPr>
          <p:cNvPr id="285" name="CustomShape 25"/>
          <p:cNvSpPr/>
          <p:nvPr/>
        </p:nvSpPr>
        <p:spPr>
          <a:xfrm>
            <a:off x="490320" y="1155960"/>
            <a:ext cx="59400" cy="5940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6" name="CustomShape 26"/>
          <p:cNvSpPr/>
          <p:nvPr/>
        </p:nvSpPr>
        <p:spPr>
          <a:xfrm>
            <a:off x="600480" y="1040760"/>
            <a:ext cx="1019520" cy="768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50040" bIns="0">
            <a:spAutoFit/>
          </a:bodyPr>
          <a:p>
            <a:pPr marL="12600">
              <a:lnSpc>
                <a:spcPct val="100000"/>
              </a:lnSpc>
              <a:spcBef>
                <a:spcPts val="394"/>
              </a:spcBef>
            </a:pPr>
            <a:r>
              <a:rPr b="0" lang="en-US" sz="1000" spc="-12" strike="noStrike">
                <a:latin typeface="LM Sans 10"/>
              </a:rPr>
              <a:t>Camera</a:t>
            </a:r>
            <a:r>
              <a:rPr b="0" lang="en-US" sz="1000" spc="-15" strike="noStrike">
                <a:latin typeface="LM Sans 10"/>
              </a:rPr>
              <a:t> </a:t>
            </a:r>
            <a:r>
              <a:rPr b="0" lang="en-US" sz="1000" spc="-7" strike="noStrike">
                <a:latin typeface="LM Sans 10"/>
              </a:rPr>
              <a:t>reader</a:t>
            </a:r>
            <a:endParaRPr b="0" lang="en-US" sz="1000" spc="-1" strike="noStrike">
              <a:latin typeface="Arial"/>
            </a:endParaRPr>
          </a:p>
          <a:p>
            <a:pPr marL="12600">
              <a:lnSpc>
                <a:spcPct val="124000"/>
              </a:lnSpc>
            </a:pPr>
            <a:r>
              <a:rPr b="0" lang="en-US" sz="1000" spc="-7" strike="noStrike">
                <a:latin typeface="LM Sans 10"/>
              </a:rPr>
              <a:t>IP </a:t>
            </a:r>
            <a:r>
              <a:rPr b="0" lang="en-US" sz="1000" spc="-12" strike="noStrike">
                <a:latin typeface="LM Sans 10"/>
              </a:rPr>
              <a:t>Camera</a:t>
            </a:r>
            <a:r>
              <a:rPr b="0" lang="en-US" sz="1000" spc="-55" strike="noStrike">
                <a:latin typeface="LM Sans 10"/>
              </a:rPr>
              <a:t> </a:t>
            </a:r>
            <a:r>
              <a:rPr b="0" lang="en-US" sz="1000" spc="-12" strike="noStrike">
                <a:latin typeface="LM Sans 10"/>
              </a:rPr>
              <a:t>checker  </a:t>
            </a:r>
            <a:r>
              <a:rPr b="0" lang="en-US" sz="1000" spc="-7" strike="noStrike">
                <a:latin typeface="LM Sans 10"/>
              </a:rPr>
              <a:t>IP </a:t>
            </a:r>
            <a:r>
              <a:rPr b="0" lang="en-US" sz="1000" spc="-12" strike="noStrike">
                <a:latin typeface="LM Sans 10"/>
              </a:rPr>
              <a:t>Camera </a:t>
            </a:r>
            <a:r>
              <a:rPr b="0" lang="en-US" sz="1000" spc="-7" strike="noStrike">
                <a:latin typeface="LM Sans 10"/>
              </a:rPr>
              <a:t>reader  Video file</a:t>
            </a:r>
            <a:r>
              <a:rPr b="0" lang="en-US" sz="1000" spc="-32" strike="noStrike">
                <a:latin typeface="LM Sans 10"/>
              </a:rPr>
              <a:t> </a:t>
            </a:r>
            <a:r>
              <a:rPr b="0" lang="en-US" sz="1000" spc="-7" strike="noStrike">
                <a:latin typeface="LM Sans 10"/>
              </a:rPr>
              <a:t>reader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287" name="CustomShape 27"/>
          <p:cNvSpPr/>
          <p:nvPr/>
        </p:nvSpPr>
        <p:spPr>
          <a:xfrm>
            <a:off x="490320" y="1345680"/>
            <a:ext cx="59400" cy="59400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8" name="CustomShape 28"/>
          <p:cNvSpPr/>
          <p:nvPr/>
        </p:nvSpPr>
        <p:spPr>
          <a:xfrm>
            <a:off x="490320" y="1535400"/>
            <a:ext cx="59400" cy="59400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9" name="CustomShape 29"/>
          <p:cNvSpPr/>
          <p:nvPr/>
        </p:nvSpPr>
        <p:spPr>
          <a:xfrm>
            <a:off x="490320" y="1725120"/>
            <a:ext cx="59400" cy="59400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0" name="CustomShape 30"/>
          <p:cNvSpPr/>
          <p:nvPr/>
        </p:nvSpPr>
        <p:spPr>
          <a:xfrm>
            <a:off x="490320" y="1915200"/>
            <a:ext cx="59400" cy="59400"/>
          </a:xfrm>
          <a:prstGeom prst="rect">
            <a:avLst/>
          </a:prstGeom>
          <a:blipFill rotWithShape="0">
            <a:blip r:embed="rId6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1" name="CustomShape 31"/>
          <p:cNvSpPr/>
          <p:nvPr/>
        </p:nvSpPr>
        <p:spPr>
          <a:xfrm>
            <a:off x="600480" y="1800000"/>
            <a:ext cx="1182600" cy="390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24000"/>
              </a:lnSpc>
              <a:spcBef>
                <a:spcPts val="99"/>
              </a:spcBef>
            </a:pPr>
            <a:r>
              <a:rPr b="0" lang="en-US" sz="1000" spc="-7" strike="noStrike">
                <a:latin typeface="LM Sans 10"/>
              </a:rPr>
              <a:t>Video RTSP</a:t>
            </a:r>
            <a:r>
              <a:rPr b="0" lang="en-US" sz="1000" spc="-55" strike="noStrike">
                <a:latin typeface="LM Sans 10"/>
              </a:rPr>
              <a:t> </a:t>
            </a:r>
            <a:r>
              <a:rPr b="0" lang="en-US" sz="1000" spc="-7" strike="noStrike">
                <a:latin typeface="LM Sans 10"/>
              </a:rPr>
              <a:t>streamer  </a:t>
            </a:r>
            <a:r>
              <a:rPr b="0" lang="en-US" sz="1000" spc="-12" strike="noStrike">
                <a:latin typeface="LM Sans 10"/>
              </a:rPr>
              <a:t>Camshift</a:t>
            </a:r>
            <a:r>
              <a:rPr b="0" lang="en-US" sz="1000" spc="-15" strike="noStrike">
                <a:latin typeface="LM Sans 10"/>
              </a:rPr>
              <a:t> </a:t>
            </a:r>
            <a:r>
              <a:rPr b="0" lang="en-US" sz="1000" spc="-12" strike="noStrike">
                <a:latin typeface="LM Sans 10"/>
              </a:rPr>
              <a:t>tracker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292" name="CustomShape 32"/>
          <p:cNvSpPr/>
          <p:nvPr/>
        </p:nvSpPr>
        <p:spPr>
          <a:xfrm>
            <a:off x="490320" y="2104920"/>
            <a:ext cx="59400" cy="59400"/>
          </a:xfrm>
          <a:prstGeom prst="rect">
            <a:avLst/>
          </a:prstGeom>
          <a:blipFill rotWithShape="0">
            <a:blip r:embed="rId7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3" name="CustomShape 33"/>
          <p:cNvSpPr/>
          <p:nvPr/>
        </p:nvSpPr>
        <p:spPr>
          <a:xfrm>
            <a:off x="2512080" y="1155960"/>
            <a:ext cx="59400" cy="59400"/>
          </a:xfrm>
          <a:prstGeom prst="rect">
            <a:avLst/>
          </a:prstGeom>
          <a:blipFill rotWithShape="0">
            <a:blip r:embed="rId8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4" name="CustomShape 34"/>
          <p:cNvSpPr/>
          <p:nvPr/>
        </p:nvSpPr>
        <p:spPr>
          <a:xfrm>
            <a:off x="2512080" y="1345680"/>
            <a:ext cx="59400" cy="59400"/>
          </a:xfrm>
          <a:prstGeom prst="rect">
            <a:avLst/>
          </a:prstGeom>
          <a:blipFill rotWithShape="0">
            <a:blip r:embed="rId9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5" name="CustomShape 35"/>
          <p:cNvSpPr/>
          <p:nvPr/>
        </p:nvSpPr>
        <p:spPr>
          <a:xfrm>
            <a:off x="2512080" y="1535400"/>
            <a:ext cx="59400" cy="59400"/>
          </a:xfrm>
          <a:prstGeom prst="rect">
            <a:avLst/>
          </a:prstGeom>
          <a:blipFill rotWithShape="0">
            <a:blip r:embed="rId10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6" name="CustomShape 36"/>
          <p:cNvSpPr/>
          <p:nvPr/>
        </p:nvSpPr>
        <p:spPr>
          <a:xfrm>
            <a:off x="2512080" y="1725120"/>
            <a:ext cx="59400" cy="59400"/>
          </a:xfrm>
          <a:prstGeom prst="rect">
            <a:avLst/>
          </a:prstGeom>
          <a:blipFill rotWithShape="0">
            <a:blip r:embed="rId11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7" name="TextShape 37"/>
          <p:cNvSpPr txBox="1"/>
          <p:nvPr/>
        </p:nvSpPr>
        <p:spPr>
          <a:xfrm>
            <a:off x="1814760" y="952200"/>
            <a:ext cx="1879200" cy="1928880"/>
          </a:xfrm>
          <a:prstGeom prst="rect">
            <a:avLst/>
          </a:prstGeom>
          <a:noFill/>
          <a:ln>
            <a:noFill/>
          </a:ln>
        </p:spPr>
        <p:txBody>
          <a:bodyPr lIns="0" rIns="0" tIns="12240" bIns="0">
            <a:spAutoFit/>
          </a:bodyPr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b="0" lang="en-US" sz="900" spc="-7" strike="noStrike">
                <a:solidFill>
                  <a:srgbClr val="000000"/>
                </a:solidFill>
                <a:latin typeface="LM Sans 9"/>
              </a:rPr>
              <a:t>(not all up to</a:t>
            </a:r>
            <a:r>
              <a:rPr b="0" lang="en-US" sz="900" spc="-15" strike="noStrike">
                <a:solidFill>
                  <a:srgbClr val="000000"/>
                </a:solidFill>
                <a:latin typeface="LM Sans 9"/>
              </a:rPr>
              <a:t> </a:t>
            </a:r>
            <a:r>
              <a:rPr b="0" lang="en-US" sz="900" spc="-7" strike="noStrike">
                <a:solidFill>
                  <a:srgbClr val="000000"/>
                </a:solidFill>
                <a:latin typeface="LM Sans 9"/>
              </a:rPr>
              <a:t>date)</a:t>
            </a:r>
            <a:endParaRPr b="0" lang="en-US" sz="900" spc="-1" strike="noStrike">
              <a:latin typeface="Calibri"/>
            </a:endParaRPr>
          </a:p>
          <a:p>
            <a:pPr marL="819720">
              <a:lnSpc>
                <a:spcPct val="100000"/>
              </a:lnSpc>
              <a:spcBef>
                <a:spcPts val="14"/>
              </a:spcBef>
            </a:pPr>
            <a:r>
              <a:rPr b="0" lang="en-US" sz="900" spc="-7" strike="noStrike">
                <a:solidFill>
                  <a:srgbClr val="000000"/>
                </a:solidFill>
                <a:latin typeface="LM Sans 9"/>
              </a:rPr>
              <a:t>Background</a:t>
            </a:r>
            <a:r>
              <a:rPr b="0" lang="en-US" sz="900" spc="-32" strike="noStrike">
                <a:solidFill>
                  <a:srgbClr val="000000"/>
                </a:solidFill>
                <a:latin typeface="LM Sans 9"/>
              </a:rPr>
              <a:t> </a:t>
            </a:r>
            <a:r>
              <a:rPr b="0" lang="en-US" sz="900" spc="-7" strike="noStrike">
                <a:solidFill>
                  <a:srgbClr val="000000"/>
                </a:solidFill>
                <a:latin typeface="LM Sans 9"/>
              </a:rPr>
              <a:t>remover</a:t>
            </a:r>
            <a:endParaRPr b="0" lang="en-US" sz="900" spc="-1" strike="noStrike">
              <a:latin typeface="Calibri"/>
            </a:endParaRPr>
          </a:p>
          <a:p>
            <a:pPr marL="819720">
              <a:lnSpc>
                <a:spcPct val="100000"/>
              </a:lnSpc>
              <a:spcBef>
                <a:spcPts val="414"/>
              </a:spcBef>
            </a:pPr>
            <a:r>
              <a:rPr b="0" lang="en-US" sz="900" spc="-7" strike="noStrike">
                <a:solidFill>
                  <a:srgbClr val="000000"/>
                </a:solidFill>
                <a:latin typeface="LM Sans 9"/>
              </a:rPr>
              <a:t>Optical</a:t>
            </a:r>
            <a:r>
              <a:rPr b="0" lang="en-US" sz="900" spc="-15" strike="noStrike">
                <a:solidFill>
                  <a:srgbClr val="000000"/>
                </a:solidFill>
                <a:latin typeface="LM Sans 9"/>
              </a:rPr>
              <a:t> </a:t>
            </a:r>
            <a:r>
              <a:rPr b="0" lang="en-US" sz="900" spc="-12" strike="noStrike">
                <a:solidFill>
                  <a:srgbClr val="000000"/>
                </a:solidFill>
                <a:latin typeface="LM Sans 9"/>
              </a:rPr>
              <a:t>flow</a:t>
            </a:r>
            <a:endParaRPr b="0" lang="en-US" sz="900" spc="-1" strike="noStrike">
              <a:latin typeface="Calibri"/>
            </a:endParaRPr>
          </a:p>
          <a:p>
            <a:pPr marL="819720">
              <a:lnSpc>
                <a:spcPct val="138000"/>
              </a:lnSpc>
            </a:pPr>
            <a:r>
              <a:rPr b="0" lang="en-US" sz="900" spc="-15" strike="noStrike">
                <a:solidFill>
                  <a:srgbClr val="000000"/>
                </a:solidFill>
                <a:latin typeface="LM Sans 9"/>
              </a:rPr>
              <a:t>Network</a:t>
            </a:r>
            <a:r>
              <a:rPr b="0" lang="en-US" sz="900" spc="-55" strike="noStrike">
                <a:solidFill>
                  <a:srgbClr val="000000"/>
                </a:solidFill>
                <a:latin typeface="LM Sans 9"/>
              </a:rPr>
              <a:t> </a:t>
            </a:r>
            <a:r>
              <a:rPr b="0" lang="en-US" sz="900" spc="-7" strike="noStrike">
                <a:solidFill>
                  <a:srgbClr val="000000"/>
                </a:solidFill>
                <a:latin typeface="LM Sans 9"/>
              </a:rPr>
              <a:t>server/client  Python</a:t>
            </a:r>
            <a:r>
              <a:rPr b="0" lang="en-US" sz="900" spc="-21" strike="noStrike">
                <a:solidFill>
                  <a:srgbClr val="000000"/>
                </a:solidFill>
                <a:latin typeface="LM Sans 9"/>
              </a:rPr>
              <a:t> </a:t>
            </a:r>
            <a:r>
              <a:rPr b="0" lang="en-US" sz="900" spc="-7" strike="noStrike">
                <a:solidFill>
                  <a:srgbClr val="000000"/>
                </a:solidFill>
                <a:latin typeface="LM Sans 9"/>
              </a:rPr>
              <a:t>interpreter</a:t>
            </a:r>
            <a:endParaRPr b="0" lang="en-US" sz="900" spc="-1" strike="noStrike">
              <a:latin typeface="Calibri"/>
            </a:endParaRPr>
          </a:p>
        </p:txBody>
      </p:sp>
      <p:sp>
        <p:nvSpPr>
          <p:cNvPr id="298" name="CustomShape 38"/>
          <p:cNvSpPr/>
          <p:nvPr/>
        </p:nvSpPr>
        <p:spPr>
          <a:xfrm>
            <a:off x="2512080" y="1915200"/>
            <a:ext cx="59400" cy="59400"/>
          </a:xfrm>
          <a:prstGeom prst="rect">
            <a:avLst/>
          </a:prstGeom>
          <a:blipFill rotWithShape="0">
            <a:blip r:embed="rId12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9" name="CustomShape 39"/>
          <p:cNvSpPr/>
          <p:nvPr/>
        </p:nvSpPr>
        <p:spPr>
          <a:xfrm>
            <a:off x="2622240" y="1797480"/>
            <a:ext cx="1168200" cy="390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38000"/>
              </a:lnSpc>
              <a:spcBef>
                <a:spcPts val="99"/>
              </a:spcBef>
            </a:pPr>
            <a:r>
              <a:rPr b="0" lang="en-US" sz="900" spc="-12" strike="noStrike">
                <a:latin typeface="LM Sans 9"/>
              </a:rPr>
              <a:t>Joystick </a:t>
            </a:r>
            <a:r>
              <a:rPr b="0" lang="en-US" sz="900" spc="-7" strike="noStrike">
                <a:latin typeface="LM Sans 9"/>
              </a:rPr>
              <a:t>reader/writer  Keyboard</a:t>
            </a:r>
            <a:r>
              <a:rPr b="0" lang="en-US" sz="900" spc="-46" strike="noStrike">
                <a:latin typeface="LM Sans 9"/>
              </a:rPr>
              <a:t> </a:t>
            </a:r>
            <a:r>
              <a:rPr b="0" lang="en-US" sz="900" spc="-7" strike="noStrike">
                <a:latin typeface="LM Sans 9"/>
              </a:rPr>
              <a:t>reader/writer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300" name="CustomShape 40"/>
          <p:cNvSpPr/>
          <p:nvPr/>
        </p:nvSpPr>
        <p:spPr>
          <a:xfrm>
            <a:off x="2512080" y="2104920"/>
            <a:ext cx="59400" cy="59400"/>
          </a:xfrm>
          <a:prstGeom prst="rect">
            <a:avLst/>
          </a:prstGeom>
          <a:blipFill rotWithShape="0">
            <a:blip r:embed="rId13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01" name="CustomShape 41"/>
          <p:cNvSpPr/>
          <p:nvPr/>
        </p:nvSpPr>
        <p:spPr>
          <a:xfrm>
            <a:off x="1379520" y="2166840"/>
            <a:ext cx="1848600" cy="14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b="0" lang="en-US" sz="900" spc="-7" strike="noStrike">
                <a:latin typeface="LM Sans 9"/>
              </a:rPr>
              <a:t>(Some other plugins protected </a:t>
            </a:r>
            <a:r>
              <a:rPr b="0" lang="en-US" sz="900" spc="-21" strike="noStrike">
                <a:latin typeface="LM Sans 9"/>
              </a:rPr>
              <a:t>by</a:t>
            </a:r>
            <a:r>
              <a:rPr b="0" lang="en-US" sz="900" spc="-35" strike="noStrike">
                <a:latin typeface="LM Sans 9"/>
              </a:rPr>
              <a:t> </a:t>
            </a:r>
            <a:r>
              <a:rPr b="0" lang="en-US" sz="900" spc="-7" strike="noStrike">
                <a:latin typeface="LM Sans 9"/>
              </a:rPr>
              <a:t>IP)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302" name="TextShape 42"/>
          <p:cNvSpPr txBox="1"/>
          <p:nvPr/>
        </p:nvSpPr>
        <p:spPr>
          <a:xfrm>
            <a:off x="354600" y="3367080"/>
            <a:ext cx="82656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26" strike="noStrike">
                <a:solidFill>
                  <a:srgbClr val="ffffff"/>
                </a:solidFill>
                <a:latin typeface="LM Sans 8"/>
              </a:rPr>
              <a:t>P.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Heyer (Ghent</a:t>
            </a:r>
            <a:r>
              <a:rPr b="0" lang="en-US" sz="500" spc="-21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University)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303" name="CustomShape 43"/>
          <p:cNvSpPr/>
          <p:nvPr/>
        </p:nvSpPr>
        <p:spPr>
          <a:xfrm>
            <a:off x="1646640" y="3367080"/>
            <a:ext cx="1314720" cy="74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ACHIEVE-ITN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PROGRESS</a:t>
            </a:r>
            <a:r>
              <a:rPr b="0" lang="en-US" sz="500" spc="-15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PRESENTATION</a:t>
            </a:r>
            <a:endParaRPr b="0" lang="en-US" sz="500" spc="-1" strike="noStrike">
              <a:latin typeface="Arial"/>
            </a:endParaRPr>
          </a:p>
        </p:txBody>
      </p:sp>
      <p:sp>
        <p:nvSpPr>
          <p:cNvPr id="304" name="TextShape 44"/>
          <p:cNvSpPr txBox="1"/>
          <p:nvPr/>
        </p:nvSpPr>
        <p:spPr>
          <a:xfrm>
            <a:off x="3525840" y="3367080"/>
            <a:ext cx="668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Project </a:t>
            </a:r>
            <a:r>
              <a:rPr b="0" lang="en-US" sz="500" spc="-12" strike="noStrike">
                <a:solidFill>
                  <a:srgbClr val="000000"/>
                </a:solidFill>
                <a:latin typeface="LM Sans 8"/>
              </a:rPr>
              <a:t>Check</a:t>
            </a:r>
            <a:r>
              <a:rPr b="0" lang="en-US" sz="500" spc="-26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Meeting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305" name="TextShape 45"/>
          <p:cNvSpPr txBox="1"/>
          <p:nvPr/>
        </p:nvSpPr>
        <p:spPr>
          <a:xfrm>
            <a:off x="4300560" y="3367080"/>
            <a:ext cx="263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38160">
              <a:lnSpc>
                <a:spcPts val="581"/>
              </a:lnSpc>
            </a:pPr>
            <a:fld id="{E33AB67C-0B8E-4C8E-A656-3B58F2132F08}" type="slidenum">
              <a:rPr b="0" lang="en-US" sz="500" spc="-7" strike="noStrike">
                <a:solidFill>
                  <a:srgbClr val="000000"/>
                </a:solidFill>
                <a:latin typeface="LM Sans 8"/>
              </a:rPr>
              <a:t>&lt;number&gt;</a:t>
            </a:fld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 /</a:t>
            </a:r>
            <a:r>
              <a:rPr b="0" lang="en-US" sz="500" spc="-72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14</a:t>
            </a:r>
            <a:endParaRPr b="0" lang="en-US" sz="500" spc="-1" strike="noStrike">
              <a:latin typeface="Times New Roman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CustomShape 1"/>
          <p:cNvSpPr/>
          <p:nvPr/>
        </p:nvSpPr>
        <p:spPr>
          <a:xfrm>
            <a:off x="0" y="3094200"/>
            <a:ext cx="822600" cy="27000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07" name="CustomShape 2"/>
          <p:cNvSpPr/>
          <p:nvPr/>
        </p:nvSpPr>
        <p:spPr>
          <a:xfrm>
            <a:off x="3046680" y="3279960"/>
            <a:ext cx="42840" cy="30240"/>
          </a:xfrm>
          <a:custGeom>
            <a:avLst/>
            <a:gdLst/>
            <a:ah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noFill/>
          <a:ln w="504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08" name="CustomShape 3"/>
          <p:cNvSpPr/>
          <p:nvPr/>
        </p:nvSpPr>
        <p:spPr>
          <a:xfrm>
            <a:off x="2967120" y="3276000"/>
            <a:ext cx="25200" cy="37800"/>
          </a:xfrm>
          <a:custGeom>
            <a:avLst/>
            <a:gdLst/>
            <a:ah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09" name="CustomShape 4"/>
          <p:cNvSpPr/>
          <p:nvPr/>
        </p:nvSpPr>
        <p:spPr>
          <a:xfrm>
            <a:off x="3144960" y="3276000"/>
            <a:ext cx="25200" cy="37800"/>
          </a:xfrm>
          <a:custGeom>
            <a:avLst/>
            <a:gdLst/>
            <a:ah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310" name="Group 5"/>
          <p:cNvGrpSpPr/>
          <p:nvPr/>
        </p:nvGrpSpPr>
        <p:grpSpPr>
          <a:xfrm>
            <a:off x="3242520" y="3269520"/>
            <a:ext cx="202680" cy="50400"/>
            <a:chOff x="3242520" y="3269520"/>
            <a:chExt cx="202680" cy="50400"/>
          </a:xfrm>
        </p:grpSpPr>
        <p:sp>
          <p:nvSpPr>
            <p:cNvPr id="311" name="CustomShape 6"/>
            <p:cNvSpPr/>
            <p:nvPr/>
          </p:nvSpPr>
          <p:spPr>
            <a:xfrm>
              <a:off x="3305520" y="3269520"/>
              <a:ext cx="63720" cy="50400"/>
            </a:xfrm>
            <a:custGeom>
              <a:avLst/>
              <a:gdLst/>
              <a:ah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  <a:moveTo>
                    <a:pt x="20652" y="10160"/>
                  </a:moveTo>
                  <a:lnTo>
                    <a:pt x="20652" y="0"/>
                  </a:lnTo>
                  <a:lnTo>
                    <a:pt x="63833" y="0"/>
                  </a:lnTo>
                  <a:lnTo>
                    <a:pt x="63833" y="30480"/>
                  </a:lnTo>
                  <a:lnTo>
                    <a:pt x="53672" y="30480"/>
                  </a:lnTo>
                </a:path>
              </a:pathLst>
            </a:custGeom>
            <a:noFill/>
            <a:ln w="5040">
              <a:solidFill>
                <a:srgbClr val="adade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2" name="CustomShape 7"/>
            <p:cNvSpPr/>
            <p:nvPr/>
          </p:nvSpPr>
          <p:spPr>
            <a:xfrm>
              <a:off x="3242520" y="3276000"/>
              <a:ext cx="202680" cy="37800"/>
            </a:xfrm>
            <a:custGeom>
              <a:avLst/>
              <a:gdLst/>
              <a:ah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313" name="Group 8"/>
          <p:cNvGrpSpPr/>
          <p:nvPr/>
        </p:nvGrpSpPr>
        <p:grpSpPr>
          <a:xfrm>
            <a:off x="3517920" y="3269520"/>
            <a:ext cx="202680" cy="50400"/>
            <a:chOff x="3517920" y="3269520"/>
            <a:chExt cx="202680" cy="50400"/>
          </a:xfrm>
        </p:grpSpPr>
        <p:sp>
          <p:nvSpPr>
            <p:cNvPr id="314" name="CustomShape 9"/>
            <p:cNvSpPr/>
            <p:nvPr/>
          </p:nvSpPr>
          <p:spPr>
            <a:xfrm>
              <a:off x="3606840" y="3282120"/>
              <a:ext cx="37800" cy="360"/>
            </a:xfrm>
            <a:custGeom>
              <a:avLst/>
              <a:gdLst/>
              <a:ahLst/>
              <a:rect l="l" t="t" r="r" b="b"/>
              <a:pathLst>
                <a:path w="38100" h="0">
                  <a:moveTo>
                    <a:pt x="0" y="0"/>
                  </a:moveTo>
                  <a:lnTo>
                    <a:pt x="38101" y="0"/>
                  </a:lnTo>
                </a:path>
              </a:pathLst>
            </a:custGeom>
            <a:noFill/>
            <a:ln w="7560">
              <a:solidFill>
                <a:srgbClr val="adade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5" name="CustomShape 10"/>
            <p:cNvSpPr/>
            <p:nvPr/>
          </p:nvSpPr>
          <p:spPr>
            <a:xfrm>
              <a:off x="3517920" y="3276000"/>
              <a:ext cx="202680" cy="37800"/>
            </a:xfrm>
            <a:custGeom>
              <a:avLst/>
              <a:gdLst/>
              <a:ah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6" name="CustomShape 11"/>
            <p:cNvSpPr/>
            <p:nvPr/>
          </p:nvSpPr>
          <p:spPr>
            <a:xfrm>
              <a:off x="3594240" y="3269520"/>
              <a:ext cx="50400" cy="50400"/>
            </a:xfrm>
            <a:custGeom>
              <a:avLst/>
              <a:gdLst/>
              <a:ahLst/>
              <a:rect l="l" t="t" r="r" b="b"/>
              <a:pathLst>
                <a:path w="50800" h="50800">
                  <a:moveTo>
                    <a:pt x="0" y="0"/>
                  </a:moveTo>
                  <a:lnTo>
                    <a:pt x="38100" y="0"/>
                  </a:lnTo>
                  <a:moveTo>
                    <a:pt x="12700" y="25400"/>
                  </a:moveTo>
                  <a:lnTo>
                    <a:pt x="50801" y="25400"/>
                  </a:lnTo>
                  <a:moveTo>
                    <a:pt x="0" y="38100"/>
                  </a:moveTo>
                  <a:lnTo>
                    <a:pt x="38100" y="38100"/>
                  </a:lnTo>
                  <a:moveTo>
                    <a:pt x="12700" y="50800"/>
                  </a:moveTo>
                  <a:lnTo>
                    <a:pt x="50801" y="50800"/>
                  </a:lnTo>
                </a:path>
              </a:pathLst>
            </a:custGeom>
            <a:noFill/>
            <a:ln w="7560">
              <a:solidFill>
                <a:srgbClr val="d6d6e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317" name="Group 12"/>
          <p:cNvGrpSpPr/>
          <p:nvPr/>
        </p:nvGrpSpPr>
        <p:grpSpPr>
          <a:xfrm>
            <a:off x="3793320" y="3269520"/>
            <a:ext cx="202680" cy="50400"/>
            <a:chOff x="3793320" y="3269520"/>
            <a:chExt cx="202680" cy="50400"/>
          </a:xfrm>
        </p:grpSpPr>
        <p:sp>
          <p:nvSpPr>
            <p:cNvPr id="318" name="CustomShape 13"/>
            <p:cNvSpPr/>
            <p:nvPr/>
          </p:nvSpPr>
          <p:spPr>
            <a:xfrm>
              <a:off x="3869640" y="3269520"/>
              <a:ext cx="50400" cy="25200"/>
            </a:xfrm>
            <a:custGeom>
              <a:avLst/>
              <a:gdLst/>
              <a:ahLst/>
              <a:rect l="l" t="t" r="r" b="b"/>
              <a:pathLst>
                <a:path w="50800" h="25400">
                  <a:moveTo>
                    <a:pt x="0" y="0"/>
                  </a:moveTo>
                  <a:lnTo>
                    <a:pt x="38100" y="0"/>
                  </a:lnTo>
                  <a:moveTo>
                    <a:pt x="12700" y="12700"/>
                  </a:moveTo>
                  <a:lnTo>
                    <a:pt x="50801" y="12700"/>
                  </a:lnTo>
                  <a:moveTo>
                    <a:pt x="12700" y="25400"/>
                  </a:moveTo>
                  <a:lnTo>
                    <a:pt x="50801" y="25400"/>
                  </a:lnTo>
                </a:path>
              </a:pathLst>
            </a:custGeom>
            <a:noFill/>
            <a:ln w="7560">
              <a:solidFill>
                <a:srgbClr val="adade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9" name="CustomShape 14"/>
            <p:cNvSpPr/>
            <p:nvPr/>
          </p:nvSpPr>
          <p:spPr>
            <a:xfrm>
              <a:off x="3793320" y="3276000"/>
              <a:ext cx="202680" cy="37800"/>
            </a:xfrm>
            <a:custGeom>
              <a:avLst/>
              <a:gdLst/>
              <a:ah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20" name="CustomShape 15"/>
            <p:cNvSpPr/>
            <p:nvPr/>
          </p:nvSpPr>
          <p:spPr>
            <a:xfrm>
              <a:off x="3869640" y="3307680"/>
              <a:ext cx="50400" cy="12240"/>
            </a:xfrm>
            <a:custGeom>
              <a:avLst/>
              <a:gdLst/>
              <a:ahLst/>
              <a:rect l="l" t="t" r="r" b="b"/>
              <a:pathLst>
                <a:path w="50800" h="12700">
                  <a:moveTo>
                    <a:pt x="0" y="0"/>
                  </a:moveTo>
                  <a:lnTo>
                    <a:pt x="38100" y="0"/>
                  </a:lnTo>
                  <a:moveTo>
                    <a:pt x="12700" y="12700"/>
                  </a:moveTo>
                  <a:lnTo>
                    <a:pt x="50801" y="12700"/>
                  </a:lnTo>
                </a:path>
              </a:pathLst>
            </a:custGeom>
            <a:noFill/>
            <a:ln w="7560">
              <a:solidFill>
                <a:srgbClr val="d6d6e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21" name="CustomShape 16"/>
          <p:cNvSpPr/>
          <p:nvPr/>
        </p:nvSpPr>
        <p:spPr>
          <a:xfrm>
            <a:off x="4145040" y="3269520"/>
            <a:ext cx="50400" cy="50400"/>
          </a:xfrm>
          <a:custGeom>
            <a:avLst/>
            <a:gdLst/>
            <a:ah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  <a:moveTo>
                  <a:pt x="12700" y="12700"/>
                </a:moveTo>
                <a:lnTo>
                  <a:pt x="50801" y="12700"/>
                </a:lnTo>
                <a:moveTo>
                  <a:pt x="12700" y="25400"/>
                </a:moveTo>
                <a:lnTo>
                  <a:pt x="50801" y="25400"/>
                </a:lnTo>
                <a:moveTo>
                  <a:pt x="0" y="38100"/>
                </a:moveTo>
                <a:lnTo>
                  <a:pt x="38100" y="38100"/>
                </a:lnTo>
                <a:moveTo>
                  <a:pt x="12700" y="50800"/>
                </a:moveTo>
                <a:lnTo>
                  <a:pt x="50801" y="50800"/>
                </a:lnTo>
              </a:path>
            </a:pathLst>
          </a:custGeom>
          <a:noFill/>
          <a:ln w="7560">
            <a:solidFill>
              <a:srgbClr val="adade0"/>
            </a:solidFill>
            <a:round/>
          </a:ln>
        </p:spPr>
        <p:style>
          <a:lnRef idx="0"/>
          <a:fillRef idx="0"/>
          <a:effectRef idx="0"/>
          <a:fontRef idx="minor"/>
        </p:style>
      </p:sp>
      <p:grpSp>
        <p:nvGrpSpPr>
          <p:cNvPr id="322" name="Group 17"/>
          <p:cNvGrpSpPr/>
          <p:nvPr/>
        </p:nvGrpSpPr>
        <p:grpSpPr>
          <a:xfrm>
            <a:off x="4329000" y="3269520"/>
            <a:ext cx="233280" cy="50400"/>
            <a:chOff x="4329000" y="3269520"/>
            <a:chExt cx="233280" cy="50400"/>
          </a:xfrm>
        </p:grpSpPr>
        <p:sp>
          <p:nvSpPr>
            <p:cNvPr id="323" name="CustomShape 18"/>
            <p:cNvSpPr/>
            <p:nvPr/>
          </p:nvSpPr>
          <p:spPr>
            <a:xfrm>
              <a:off x="4451040" y="3300120"/>
              <a:ext cx="19800" cy="19800"/>
            </a:xfrm>
            <a:custGeom>
              <a:avLst/>
              <a:gdLst/>
              <a:ah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1" y="20320"/>
                  </a:lnTo>
                </a:path>
              </a:pathLst>
            </a:custGeom>
            <a:noFill/>
            <a:ln w="7560">
              <a:solidFill>
                <a:srgbClr val="adade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24" name="CustomShape 19"/>
            <p:cNvSpPr/>
            <p:nvPr/>
          </p:nvSpPr>
          <p:spPr>
            <a:xfrm>
              <a:off x="4424040" y="3273480"/>
              <a:ext cx="30240" cy="30240"/>
            </a:xfrm>
            <a:custGeom>
              <a:avLst/>
              <a:gdLst/>
              <a:ahLst/>
              <a:rect l="l" t="t" r="r" b="b"/>
              <a:pathLst>
                <a:path w="30479" h="30479">
                  <a:moveTo>
                    <a:pt x="30367" y="15183"/>
                  </a:moveTo>
                  <a:lnTo>
                    <a:pt x="30367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7" y="23568"/>
                  </a:lnTo>
                  <a:lnTo>
                    <a:pt x="30367" y="15183"/>
                  </a:lnTo>
                  <a:close/>
                </a:path>
              </a:pathLst>
            </a:custGeom>
            <a:noFill/>
            <a:ln w="5040">
              <a:solidFill>
                <a:srgbClr val="adade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25" name="CustomShape 20"/>
            <p:cNvSpPr/>
            <p:nvPr/>
          </p:nvSpPr>
          <p:spPr>
            <a:xfrm>
              <a:off x="4329000" y="3269520"/>
              <a:ext cx="233280" cy="50400"/>
            </a:xfrm>
            <a:custGeom>
              <a:avLst/>
              <a:gdLst/>
              <a:ahLst/>
              <a:rect l="l" t="t" r="r" b="b"/>
              <a:pathLst>
                <a:path w="233679" h="50800">
                  <a:moveTo>
                    <a:pt x="40640" y="50800"/>
                  </a:moveTo>
                  <a:lnTo>
                    <a:pt x="50400" y="48796"/>
                  </a:lnTo>
                  <a:lnTo>
                    <a:pt x="58488" y="43339"/>
                  </a:lnTo>
                  <a:lnTo>
                    <a:pt x="64002" y="35262"/>
                  </a:lnTo>
                  <a:lnTo>
                    <a:pt x="66040" y="25400"/>
                  </a:lnTo>
                  <a:lnTo>
                    <a:pt x="64036" y="15537"/>
                  </a:lnTo>
                  <a:lnTo>
                    <a:pt x="58579" y="7461"/>
                  </a:lnTo>
                  <a:lnTo>
                    <a:pt x="50502" y="2004"/>
                  </a:lnTo>
                  <a:lnTo>
                    <a:pt x="40640" y="0"/>
                  </a:lnTo>
                  <a:lnTo>
                    <a:pt x="30778" y="2004"/>
                  </a:lnTo>
                  <a:lnTo>
                    <a:pt x="22701" y="7461"/>
                  </a:lnTo>
                  <a:lnTo>
                    <a:pt x="17244" y="15537"/>
                  </a:lnTo>
                  <a:lnTo>
                    <a:pt x="15240" y="25400"/>
                  </a:lnTo>
                  <a:moveTo>
                    <a:pt x="30480" y="17780"/>
                  </a:moveTo>
                  <a:lnTo>
                    <a:pt x="15240" y="30480"/>
                  </a:lnTo>
                  <a:lnTo>
                    <a:pt x="0" y="17780"/>
                  </a:lnTo>
                  <a:moveTo>
                    <a:pt x="193042" y="50800"/>
                  </a:moveTo>
                  <a:lnTo>
                    <a:pt x="183180" y="48796"/>
                  </a:lnTo>
                  <a:lnTo>
                    <a:pt x="175103" y="43339"/>
                  </a:lnTo>
                  <a:lnTo>
                    <a:pt x="169646" y="35262"/>
                  </a:lnTo>
                  <a:lnTo>
                    <a:pt x="167642" y="25400"/>
                  </a:lnTo>
                  <a:lnTo>
                    <a:pt x="169646" y="15537"/>
                  </a:lnTo>
                  <a:lnTo>
                    <a:pt x="175103" y="7461"/>
                  </a:lnTo>
                  <a:lnTo>
                    <a:pt x="183180" y="2004"/>
                  </a:lnTo>
                  <a:lnTo>
                    <a:pt x="193042" y="0"/>
                  </a:lnTo>
                  <a:lnTo>
                    <a:pt x="202904" y="2004"/>
                  </a:lnTo>
                  <a:lnTo>
                    <a:pt x="210981" y="7461"/>
                  </a:lnTo>
                  <a:lnTo>
                    <a:pt x="216438" y="15537"/>
                  </a:lnTo>
                  <a:lnTo>
                    <a:pt x="218442" y="25400"/>
                  </a:lnTo>
                  <a:moveTo>
                    <a:pt x="233682" y="17780"/>
                  </a:moveTo>
                  <a:lnTo>
                    <a:pt x="218442" y="30480"/>
                  </a:lnTo>
                  <a:lnTo>
                    <a:pt x="203202" y="17780"/>
                  </a:lnTo>
                </a:path>
              </a:pathLst>
            </a:custGeom>
            <a:noFill/>
            <a:ln w="5040">
              <a:solidFill>
                <a:srgbClr val="adade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26" name="CustomShape 21"/>
          <p:cNvSpPr/>
          <p:nvPr/>
        </p:nvSpPr>
        <p:spPr>
          <a:xfrm>
            <a:off x="748800" y="475920"/>
            <a:ext cx="3110040" cy="233244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327" name="Group 22"/>
          <p:cNvGrpSpPr/>
          <p:nvPr/>
        </p:nvGrpSpPr>
        <p:grpSpPr>
          <a:xfrm>
            <a:off x="0" y="3364560"/>
            <a:ext cx="4607640" cy="91080"/>
            <a:chOff x="0" y="3364560"/>
            <a:chExt cx="4607640" cy="91080"/>
          </a:xfrm>
        </p:grpSpPr>
        <p:sp>
          <p:nvSpPr>
            <p:cNvPr id="328" name="CustomShape 23"/>
            <p:cNvSpPr/>
            <p:nvPr/>
          </p:nvSpPr>
          <p:spPr>
            <a:xfrm>
              <a:off x="0" y="3364560"/>
              <a:ext cx="1535760" cy="91080"/>
            </a:xfrm>
            <a:custGeom>
              <a:avLst/>
              <a:gdLst/>
              <a:ahLst/>
              <a:rect l="l" t="t" r="r" b="b"/>
              <a:pathLst>
                <a:path w="1536065" h="91439">
                  <a:moveTo>
                    <a:pt x="1535976" y="0"/>
                  </a:moveTo>
                  <a:lnTo>
                    <a:pt x="0" y="0"/>
                  </a:lnTo>
                  <a:lnTo>
                    <a:pt x="0" y="91376"/>
                  </a:lnTo>
                  <a:lnTo>
                    <a:pt x="1535976" y="91376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4747ba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29" name="CustomShape 24"/>
            <p:cNvSpPr/>
            <p:nvPr/>
          </p:nvSpPr>
          <p:spPr>
            <a:xfrm>
              <a:off x="1536120" y="3364560"/>
              <a:ext cx="1535760" cy="91080"/>
            </a:xfrm>
            <a:custGeom>
              <a:avLst/>
              <a:gdLst/>
              <a:ahLst/>
              <a:rect l="l" t="t" r="r" b="b"/>
              <a:pathLst>
                <a:path w="1536064" h="91439">
                  <a:moveTo>
                    <a:pt x="1535976" y="0"/>
                  </a:moveTo>
                  <a:lnTo>
                    <a:pt x="0" y="0"/>
                  </a:lnTo>
                  <a:lnTo>
                    <a:pt x="0" y="91376"/>
                  </a:lnTo>
                  <a:lnTo>
                    <a:pt x="1535976" y="91376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8484d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30" name="CustomShape 25"/>
            <p:cNvSpPr/>
            <p:nvPr/>
          </p:nvSpPr>
          <p:spPr>
            <a:xfrm>
              <a:off x="3071880" y="3364560"/>
              <a:ext cx="1535760" cy="91080"/>
            </a:xfrm>
            <a:custGeom>
              <a:avLst/>
              <a:gdLst/>
              <a:ahLst/>
              <a:rect l="l" t="t" r="r" b="b"/>
              <a:pathLst>
                <a:path w="1536064" h="91439">
                  <a:moveTo>
                    <a:pt x="1535976" y="0"/>
                  </a:moveTo>
                  <a:lnTo>
                    <a:pt x="0" y="0"/>
                  </a:lnTo>
                  <a:lnTo>
                    <a:pt x="0" y="91376"/>
                  </a:lnTo>
                  <a:lnTo>
                    <a:pt x="1535976" y="91376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dade0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31" name="TextShape 26"/>
          <p:cNvSpPr txBox="1"/>
          <p:nvPr/>
        </p:nvSpPr>
        <p:spPr>
          <a:xfrm>
            <a:off x="354600" y="3367080"/>
            <a:ext cx="82656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26" strike="noStrike">
                <a:solidFill>
                  <a:srgbClr val="ffffff"/>
                </a:solidFill>
                <a:latin typeface="LM Sans 8"/>
              </a:rPr>
              <a:t>P.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Heyer (Ghent</a:t>
            </a:r>
            <a:r>
              <a:rPr b="0" lang="en-US" sz="500" spc="-21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University)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332" name="CustomShape 27"/>
          <p:cNvSpPr/>
          <p:nvPr/>
        </p:nvSpPr>
        <p:spPr>
          <a:xfrm>
            <a:off x="1646640" y="3367080"/>
            <a:ext cx="1314720" cy="74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ACHIEVE-ITN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PROGRESS</a:t>
            </a:r>
            <a:r>
              <a:rPr b="0" lang="en-US" sz="500" spc="-15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PRESENTATION</a:t>
            </a:r>
            <a:endParaRPr b="0" lang="en-US" sz="500" spc="-1" strike="noStrike">
              <a:latin typeface="Arial"/>
            </a:endParaRPr>
          </a:p>
        </p:txBody>
      </p:sp>
      <p:sp>
        <p:nvSpPr>
          <p:cNvPr id="333" name="TextShape 28"/>
          <p:cNvSpPr txBox="1"/>
          <p:nvPr/>
        </p:nvSpPr>
        <p:spPr>
          <a:xfrm>
            <a:off x="3525840" y="3367080"/>
            <a:ext cx="668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Project </a:t>
            </a:r>
            <a:r>
              <a:rPr b="0" lang="en-US" sz="500" spc="-12" strike="noStrike">
                <a:solidFill>
                  <a:srgbClr val="000000"/>
                </a:solidFill>
                <a:latin typeface="LM Sans 8"/>
              </a:rPr>
              <a:t>Check</a:t>
            </a:r>
            <a:r>
              <a:rPr b="0" lang="en-US" sz="500" spc="-26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Meeting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334" name="TextShape 29"/>
          <p:cNvSpPr txBox="1"/>
          <p:nvPr/>
        </p:nvSpPr>
        <p:spPr>
          <a:xfrm>
            <a:off x="4300560" y="3367080"/>
            <a:ext cx="263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38160">
              <a:lnSpc>
                <a:spcPts val="581"/>
              </a:lnSpc>
            </a:pPr>
            <a:fld id="{E03255D1-C19F-4DAF-A107-7800744DD961}" type="slidenum">
              <a:rPr b="0" lang="en-US" sz="500" spc="-7" strike="noStrike">
                <a:solidFill>
                  <a:srgbClr val="000000"/>
                </a:solidFill>
                <a:latin typeface="LM Sans 8"/>
              </a:rPr>
              <a:t>&lt;number&gt;</a:t>
            </a:fld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 /</a:t>
            </a:r>
            <a:r>
              <a:rPr b="0" lang="en-US" sz="500" spc="-72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14</a:t>
            </a:r>
            <a:endParaRPr b="0" lang="en-US" sz="500" spc="-1" strike="noStrike">
              <a:latin typeface="Times New Roman"/>
            </a:endParaRPr>
          </a:p>
        </p:txBody>
      </p:sp>
    </p:spTree>
  </p:cSld>
  <p:timing>
    <p:tnLst>
      <p:par>
        <p:cTn id="23" dur="indefinite" restart="never" nodeType="tmRoot">
          <p:childTnLst>
            <p:seq>
              <p:cTn id="2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CustomShape 1"/>
          <p:cNvSpPr/>
          <p:nvPr/>
        </p:nvSpPr>
        <p:spPr>
          <a:xfrm>
            <a:off x="1206720" y="642600"/>
            <a:ext cx="2194200" cy="164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b="0" lang="en-US" sz="1000" spc="-12" strike="noStrike">
                <a:latin typeface="LM Sans 10"/>
              </a:rPr>
              <a:t>Start </a:t>
            </a:r>
            <a:r>
              <a:rPr b="0" lang="en-US" sz="1000" spc="-7" strike="noStrike">
                <a:latin typeface="LM Sans 10"/>
              </a:rPr>
              <a:t>the demo, If it fails </a:t>
            </a:r>
            <a:r>
              <a:rPr b="0" lang="en-US" sz="1000" spc="-12" strike="noStrike">
                <a:latin typeface="LM Sans 10"/>
              </a:rPr>
              <a:t>show </a:t>
            </a:r>
            <a:r>
              <a:rPr b="0" lang="en-US" sz="1000" spc="-7" strike="noStrike">
                <a:latin typeface="LM Sans 10"/>
              </a:rPr>
              <a:t>this</a:t>
            </a:r>
            <a:r>
              <a:rPr b="0" lang="en-US" sz="1000" spc="-1" strike="noStrike">
                <a:latin typeface="LM Sans 10"/>
              </a:rPr>
              <a:t> </a:t>
            </a:r>
            <a:r>
              <a:rPr b="0" lang="en-US" sz="1000" spc="-7" strike="noStrike">
                <a:latin typeface="LM Sans 10"/>
              </a:rPr>
              <a:t>video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336" name="CustomShape 2"/>
          <p:cNvSpPr/>
          <p:nvPr/>
        </p:nvSpPr>
        <p:spPr>
          <a:xfrm>
            <a:off x="748800" y="810360"/>
            <a:ext cx="3110040" cy="174852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37" name="TextShape 3"/>
          <p:cNvSpPr txBox="1"/>
          <p:nvPr/>
        </p:nvSpPr>
        <p:spPr>
          <a:xfrm>
            <a:off x="354600" y="3367080"/>
            <a:ext cx="82656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26" strike="noStrike">
                <a:solidFill>
                  <a:srgbClr val="ffffff"/>
                </a:solidFill>
                <a:latin typeface="LM Sans 8"/>
              </a:rPr>
              <a:t>P.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Heyer (Ghent</a:t>
            </a:r>
            <a:r>
              <a:rPr b="0" lang="en-US" sz="500" spc="-21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University)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338" name="CustomShape 4"/>
          <p:cNvSpPr/>
          <p:nvPr/>
        </p:nvSpPr>
        <p:spPr>
          <a:xfrm>
            <a:off x="1646640" y="3367080"/>
            <a:ext cx="1314720" cy="74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ACHIEVE-ITN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PROGRESS</a:t>
            </a:r>
            <a:r>
              <a:rPr b="0" lang="en-US" sz="500" spc="-15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PRESENTATION</a:t>
            </a:r>
            <a:endParaRPr b="0" lang="en-US" sz="500" spc="-1" strike="noStrike">
              <a:latin typeface="Arial"/>
            </a:endParaRPr>
          </a:p>
        </p:txBody>
      </p:sp>
      <p:sp>
        <p:nvSpPr>
          <p:cNvPr id="339" name="TextShape 5"/>
          <p:cNvSpPr txBox="1"/>
          <p:nvPr/>
        </p:nvSpPr>
        <p:spPr>
          <a:xfrm>
            <a:off x="3525840" y="3367080"/>
            <a:ext cx="668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Project </a:t>
            </a:r>
            <a:r>
              <a:rPr b="0" lang="en-US" sz="500" spc="-12" strike="noStrike">
                <a:solidFill>
                  <a:srgbClr val="000000"/>
                </a:solidFill>
                <a:latin typeface="LM Sans 8"/>
              </a:rPr>
              <a:t>Check</a:t>
            </a:r>
            <a:r>
              <a:rPr b="0" lang="en-US" sz="500" spc="-26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Meeting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340" name="TextShape 6"/>
          <p:cNvSpPr txBox="1"/>
          <p:nvPr/>
        </p:nvSpPr>
        <p:spPr>
          <a:xfrm>
            <a:off x="4300560" y="3367080"/>
            <a:ext cx="263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38160">
              <a:lnSpc>
                <a:spcPts val="581"/>
              </a:lnSpc>
            </a:pPr>
            <a:fld id="{C38416FE-850A-4231-88C4-0E432BB3CEB1}" type="slidenum">
              <a:rPr b="0" lang="en-US" sz="500" spc="-7" strike="noStrike">
                <a:solidFill>
                  <a:srgbClr val="000000"/>
                </a:solidFill>
                <a:latin typeface="LM Sans 8"/>
              </a:rPr>
              <a:t>&lt;number&gt;</a:t>
            </a:fld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 /</a:t>
            </a:r>
            <a:r>
              <a:rPr b="0" lang="en-US" sz="500" spc="-72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14</a:t>
            </a:r>
            <a:endParaRPr b="0" lang="en-US" sz="500" spc="-1" strike="noStrike">
              <a:latin typeface="Times New Roman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TextShape 1"/>
          <p:cNvSpPr txBox="1"/>
          <p:nvPr/>
        </p:nvSpPr>
        <p:spPr>
          <a:xfrm>
            <a:off x="1618200" y="1134000"/>
            <a:ext cx="1371960" cy="762840"/>
          </a:xfrm>
          <a:prstGeom prst="rect">
            <a:avLst/>
          </a:prstGeom>
          <a:noFill/>
          <a:ln>
            <a:noFill/>
          </a:ln>
        </p:spPr>
        <p:txBody>
          <a:bodyPr lIns="0" rIns="0" tIns="9360" bIns="0">
            <a:spAutoFit/>
          </a:bodyPr>
          <a:p>
            <a:pPr marL="12600" indent="219600">
              <a:lnSpc>
                <a:spcPct val="101000"/>
              </a:lnSpc>
              <a:spcBef>
                <a:spcPts val="74"/>
              </a:spcBef>
            </a:pPr>
            <a:r>
              <a:rPr b="0" lang="en-US" sz="2450" spc="9" strike="noStrike">
                <a:solidFill>
                  <a:srgbClr val="000000"/>
                </a:solidFill>
                <a:latin typeface="LM Sans 17"/>
              </a:rPr>
              <a:t>Thanks  Questions?</a:t>
            </a:r>
            <a:endParaRPr b="0" lang="en-US" sz="2450" spc="-1" strike="noStrike">
              <a:latin typeface="Calibri"/>
            </a:endParaRPr>
          </a:p>
        </p:txBody>
      </p:sp>
      <p:sp>
        <p:nvSpPr>
          <p:cNvPr id="342" name="TextShape 2"/>
          <p:cNvSpPr txBox="1"/>
          <p:nvPr/>
        </p:nvSpPr>
        <p:spPr>
          <a:xfrm>
            <a:off x="354600" y="3367080"/>
            <a:ext cx="82656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26" strike="noStrike">
                <a:solidFill>
                  <a:srgbClr val="ffffff"/>
                </a:solidFill>
                <a:latin typeface="LM Sans 8"/>
              </a:rPr>
              <a:t>P.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Heyer (Ghent</a:t>
            </a:r>
            <a:r>
              <a:rPr b="0" lang="en-US" sz="500" spc="-21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University)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343" name="CustomShape 3"/>
          <p:cNvSpPr/>
          <p:nvPr/>
        </p:nvSpPr>
        <p:spPr>
          <a:xfrm>
            <a:off x="1646640" y="3367080"/>
            <a:ext cx="1314720" cy="74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ACHIEVE-ITN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PROGRESS</a:t>
            </a:r>
            <a:r>
              <a:rPr b="0" lang="en-US" sz="500" spc="-15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PRESENTATION</a:t>
            </a:r>
            <a:endParaRPr b="0" lang="en-US" sz="500" spc="-1" strike="noStrike">
              <a:latin typeface="Arial"/>
            </a:endParaRPr>
          </a:p>
        </p:txBody>
      </p:sp>
      <p:sp>
        <p:nvSpPr>
          <p:cNvPr id="344" name="TextShape 4"/>
          <p:cNvSpPr txBox="1"/>
          <p:nvPr/>
        </p:nvSpPr>
        <p:spPr>
          <a:xfrm>
            <a:off x="3525840" y="3367080"/>
            <a:ext cx="668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Project </a:t>
            </a:r>
            <a:r>
              <a:rPr b="0" lang="en-US" sz="500" spc="-12" strike="noStrike">
                <a:solidFill>
                  <a:srgbClr val="000000"/>
                </a:solidFill>
                <a:latin typeface="LM Sans 8"/>
              </a:rPr>
              <a:t>Check</a:t>
            </a:r>
            <a:r>
              <a:rPr b="0" lang="en-US" sz="500" spc="-26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Meeting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345" name="TextShape 5"/>
          <p:cNvSpPr txBox="1"/>
          <p:nvPr/>
        </p:nvSpPr>
        <p:spPr>
          <a:xfrm>
            <a:off x="4300560" y="3367080"/>
            <a:ext cx="263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38160">
              <a:lnSpc>
                <a:spcPts val="581"/>
              </a:lnSpc>
            </a:pPr>
            <a:fld id="{BFEFB76D-498D-4B24-846F-4CA7840ED828}" type="slidenum">
              <a:rPr b="0" lang="en-US" sz="500" spc="-7" strike="noStrike">
                <a:solidFill>
                  <a:srgbClr val="000000"/>
                </a:solidFill>
                <a:latin typeface="LM Sans 8"/>
              </a:rPr>
              <a:t>&lt;number&gt;</a:t>
            </a:fld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 /</a:t>
            </a:r>
            <a:r>
              <a:rPr b="0" lang="en-US" sz="500" spc="-72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14</a:t>
            </a:r>
            <a:endParaRPr b="0" lang="en-US" sz="500" spc="-1" strike="noStrike">
              <a:latin typeface="Times New Roman"/>
            </a:endParaRPr>
          </a:p>
        </p:txBody>
      </p:sp>
    </p:spTree>
  </p:cSld>
  <p:timing>
    <p:tnLst>
      <p:par>
        <p:cTn id="27" dur="indefinite" restart="never" nodeType="tmRoot">
          <p:childTnLst>
            <p:seq>
              <p:cTn id="2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Shape 1"/>
          <p:cNvSpPr txBox="1"/>
          <p:nvPr/>
        </p:nvSpPr>
        <p:spPr>
          <a:xfrm>
            <a:off x="771480" y="511560"/>
            <a:ext cx="3063600" cy="762840"/>
          </a:xfrm>
          <a:prstGeom prst="rect">
            <a:avLst/>
          </a:prstGeom>
          <a:noFill/>
          <a:ln>
            <a:noFill/>
          </a:ln>
        </p:spPr>
        <p:txBody>
          <a:bodyPr lIns="0" rIns="0" tIns="9360" bIns="0">
            <a:spAutoFit/>
          </a:bodyPr>
          <a:p>
            <a:pPr marL="334800" indent="-322200">
              <a:lnSpc>
                <a:spcPct val="101000"/>
              </a:lnSpc>
              <a:spcBef>
                <a:spcPts val="74"/>
              </a:spcBef>
            </a:pPr>
            <a:r>
              <a:rPr b="0" lang="en-US" sz="2450" spc="-15" strike="noStrike">
                <a:solidFill>
                  <a:srgbClr val="000000"/>
                </a:solidFill>
                <a:latin typeface="LM Sans 17"/>
              </a:rPr>
              <a:t>Software </a:t>
            </a:r>
            <a:r>
              <a:rPr b="0" lang="en-US" sz="2450" spc="-1" strike="noStrike">
                <a:solidFill>
                  <a:srgbClr val="000000"/>
                </a:solidFill>
                <a:latin typeface="LM Sans 17"/>
              </a:rPr>
              <a:t>architecture </a:t>
            </a:r>
            <a:r>
              <a:rPr b="0" lang="en-US" sz="2450" spc="-15" strike="noStrike">
                <a:solidFill>
                  <a:srgbClr val="000000"/>
                </a:solidFill>
                <a:latin typeface="LM Sans 17"/>
              </a:rPr>
              <a:t>for  </a:t>
            </a:r>
            <a:r>
              <a:rPr b="0" lang="en-US" sz="2450" spc="18" strike="noStrike">
                <a:solidFill>
                  <a:srgbClr val="000000"/>
                </a:solidFill>
                <a:latin typeface="LM Sans 17"/>
              </a:rPr>
              <a:t>cooperative</a:t>
            </a:r>
            <a:r>
              <a:rPr b="0" lang="en-US" sz="2450" spc="-15" strike="noStrike">
                <a:solidFill>
                  <a:srgbClr val="000000"/>
                </a:solidFill>
                <a:latin typeface="LM Sans 17"/>
              </a:rPr>
              <a:t> </a:t>
            </a:r>
            <a:r>
              <a:rPr b="0" lang="en-US" sz="2450" spc="9" strike="noStrike">
                <a:solidFill>
                  <a:srgbClr val="000000"/>
                </a:solidFill>
                <a:latin typeface="LM Sans 17"/>
              </a:rPr>
              <a:t>sensing</a:t>
            </a:r>
            <a:endParaRPr b="0" lang="en-US" sz="2450" spc="-1" strike="noStrike">
              <a:latin typeface="Calibri"/>
            </a:endParaRPr>
          </a:p>
        </p:txBody>
      </p:sp>
      <p:sp>
        <p:nvSpPr>
          <p:cNvPr id="203" name="CustomShape 2"/>
          <p:cNvSpPr/>
          <p:nvPr/>
        </p:nvSpPr>
        <p:spPr>
          <a:xfrm>
            <a:off x="748800" y="1292400"/>
            <a:ext cx="3110040" cy="152172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4" name="TextShape 3"/>
          <p:cNvSpPr txBox="1"/>
          <p:nvPr/>
        </p:nvSpPr>
        <p:spPr>
          <a:xfrm>
            <a:off x="354600" y="3367080"/>
            <a:ext cx="82656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26" strike="noStrike">
                <a:solidFill>
                  <a:srgbClr val="ffffff"/>
                </a:solidFill>
                <a:latin typeface="LM Sans 8"/>
              </a:rPr>
              <a:t>P.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Heyer (Ghent</a:t>
            </a:r>
            <a:r>
              <a:rPr b="0" lang="en-US" sz="500" spc="-21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University)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205" name="CustomShape 4"/>
          <p:cNvSpPr/>
          <p:nvPr/>
        </p:nvSpPr>
        <p:spPr>
          <a:xfrm>
            <a:off x="1646640" y="3367080"/>
            <a:ext cx="1314720" cy="74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ACHIEVE-ITN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PROGRESS</a:t>
            </a:r>
            <a:r>
              <a:rPr b="0" lang="en-US" sz="500" spc="-15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PRESENTATION</a:t>
            </a:r>
            <a:endParaRPr b="0" lang="en-US" sz="500" spc="-1" strike="noStrike">
              <a:latin typeface="Arial"/>
            </a:endParaRPr>
          </a:p>
        </p:txBody>
      </p:sp>
      <p:sp>
        <p:nvSpPr>
          <p:cNvPr id="206" name="TextShape 5"/>
          <p:cNvSpPr txBox="1"/>
          <p:nvPr/>
        </p:nvSpPr>
        <p:spPr>
          <a:xfrm>
            <a:off x="3525840" y="3367080"/>
            <a:ext cx="668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Project </a:t>
            </a:r>
            <a:r>
              <a:rPr b="0" lang="en-US" sz="500" spc="-12" strike="noStrike">
                <a:solidFill>
                  <a:srgbClr val="000000"/>
                </a:solidFill>
                <a:latin typeface="LM Sans 8"/>
              </a:rPr>
              <a:t>Check</a:t>
            </a:r>
            <a:r>
              <a:rPr b="0" lang="en-US" sz="500" spc="-26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Meeting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207" name="TextShape 6"/>
          <p:cNvSpPr txBox="1"/>
          <p:nvPr/>
        </p:nvSpPr>
        <p:spPr>
          <a:xfrm>
            <a:off x="4300560" y="3367080"/>
            <a:ext cx="263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38160">
              <a:lnSpc>
                <a:spcPts val="581"/>
              </a:lnSpc>
            </a:pPr>
            <a:fld id="{89C88CF6-E84D-4153-B5EA-4C3580EE283E}" type="slidenum">
              <a:rPr b="0" lang="en-US" sz="500" spc="-7" strike="noStrike">
                <a:solidFill>
                  <a:srgbClr val="000000"/>
                </a:solidFill>
                <a:latin typeface="LM Sans 8"/>
              </a:rPr>
              <a:t>&lt;number&gt;</a:t>
            </a:fld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 /</a:t>
            </a:r>
            <a:r>
              <a:rPr b="0" lang="en-US" sz="500" spc="-72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14</a:t>
            </a:r>
            <a:endParaRPr b="0" lang="en-US" sz="500" spc="-1" strike="noStrike">
              <a:latin typeface="Times New Roman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ustomShape 1"/>
          <p:cNvSpPr/>
          <p:nvPr/>
        </p:nvSpPr>
        <p:spPr>
          <a:xfrm>
            <a:off x="356760" y="1222200"/>
            <a:ext cx="3894120" cy="469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 algn="ctr">
              <a:lnSpc>
                <a:spcPct val="100000"/>
              </a:lnSpc>
              <a:spcBef>
                <a:spcPts val="96"/>
              </a:spcBef>
            </a:pPr>
            <a:r>
              <a:rPr b="1" lang="en-US" sz="1000" spc="-12" strike="noStrike">
                <a:latin typeface="LM Sans 10"/>
              </a:rPr>
              <a:t>ACHIEVE-ITN </a:t>
            </a:r>
            <a:r>
              <a:rPr b="0" lang="en-US" sz="1000" spc="-7" strike="noStrike">
                <a:latin typeface="LM Sans 10"/>
              </a:rPr>
              <a:t>The main scientific objective of the </a:t>
            </a:r>
            <a:r>
              <a:rPr b="0" lang="en-US" sz="1000" spc="-12" strike="noStrike">
                <a:latin typeface="LM Sans 10"/>
              </a:rPr>
              <a:t>research program  </a:t>
            </a:r>
            <a:r>
              <a:rPr b="0" lang="en-US" sz="1000" spc="-7" strike="noStrike">
                <a:latin typeface="LM Sans 10"/>
              </a:rPr>
              <a:t>will </a:t>
            </a:r>
            <a:r>
              <a:rPr b="0" lang="en-US" sz="1000" spc="9" strike="noStrike">
                <a:latin typeface="LM Sans 10"/>
              </a:rPr>
              <a:t>be </a:t>
            </a:r>
            <a:r>
              <a:rPr b="0" lang="en-US" sz="1000" spc="-7" strike="noStrike">
                <a:latin typeface="LM Sans 10"/>
              </a:rPr>
              <a:t>the development of a distributed vision </a:t>
            </a:r>
            <a:r>
              <a:rPr b="0" lang="en-US" sz="1000" spc="-12" strike="noStrike">
                <a:latin typeface="LM Sans 10"/>
              </a:rPr>
              <a:t>platform </a:t>
            </a:r>
            <a:r>
              <a:rPr b="0" lang="en-US" sz="1000" spc="-1" strike="noStrike">
                <a:latin typeface="LM Sans 10"/>
              </a:rPr>
              <a:t>composed </a:t>
            </a:r>
            <a:r>
              <a:rPr b="0" lang="en-US" sz="1000" spc="-7" strike="noStrike">
                <a:latin typeface="LM Sans 10"/>
              </a:rPr>
              <a:t>of  </a:t>
            </a:r>
            <a:r>
              <a:rPr b="0" lang="en-US" sz="1000" spc="-15" strike="noStrike">
                <a:latin typeface="LM Sans 10"/>
              </a:rPr>
              <a:t>networked, </a:t>
            </a:r>
            <a:r>
              <a:rPr b="0" lang="en-US" sz="1000" spc="-12" strike="noStrike">
                <a:latin typeface="LM Sans 10"/>
              </a:rPr>
              <a:t>smart </a:t>
            </a:r>
            <a:r>
              <a:rPr b="0" lang="en-US" sz="1000" spc="-7" strike="noStrike">
                <a:latin typeface="LM Sans 10"/>
              </a:rPr>
              <a:t>and </a:t>
            </a:r>
            <a:r>
              <a:rPr b="0" lang="en-US" sz="1000" spc="-12" strike="noStrike">
                <a:latin typeface="LM Sans 10"/>
              </a:rPr>
              <a:t>efficient </a:t>
            </a:r>
            <a:r>
              <a:rPr b="0" lang="en-US" sz="1000" spc="-7" strike="noStrike">
                <a:latin typeface="LM Sans 10"/>
              </a:rPr>
              <a:t>vision</a:t>
            </a:r>
            <a:r>
              <a:rPr b="0" lang="en-US" sz="1000" spc="18" strike="noStrike">
                <a:latin typeface="LM Sans 10"/>
              </a:rPr>
              <a:t> </a:t>
            </a:r>
            <a:r>
              <a:rPr b="0" lang="en-US" sz="1000" spc="-7" strike="noStrike">
                <a:latin typeface="LM Sans 10"/>
              </a:rPr>
              <a:t>systems.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354600" y="3367080"/>
            <a:ext cx="82656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26" strike="noStrike">
                <a:solidFill>
                  <a:srgbClr val="ffffff"/>
                </a:solidFill>
                <a:latin typeface="LM Sans 8"/>
              </a:rPr>
              <a:t>P.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Heyer (Ghent</a:t>
            </a:r>
            <a:r>
              <a:rPr b="0" lang="en-US" sz="500" spc="-21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University)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210" name="CustomShape 3"/>
          <p:cNvSpPr/>
          <p:nvPr/>
        </p:nvSpPr>
        <p:spPr>
          <a:xfrm>
            <a:off x="1646640" y="3367080"/>
            <a:ext cx="1314720" cy="74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ACHIEVE-ITN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PROGRESS</a:t>
            </a:r>
            <a:r>
              <a:rPr b="0" lang="en-US" sz="500" spc="-15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PRESENTATION</a:t>
            </a:r>
            <a:endParaRPr b="0" lang="en-US" sz="500" spc="-1" strike="noStrike">
              <a:latin typeface="Arial"/>
            </a:endParaRPr>
          </a:p>
        </p:txBody>
      </p:sp>
      <p:sp>
        <p:nvSpPr>
          <p:cNvPr id="211" name="TextShape 4"/>
          <p:cNvSpPr txBox="1"/>
          <p:nvPr/>
        </p:nvSpPr>
        <p:spPr>
          <a:xfrm>
            <a:off x="3525840" y="3367080"/>
            <a:ext cx="668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Project </a:t>
            </a:r>
            <a:r>
              <a:rPr b="0" lang="en-US" sz="500" spc="-12" strike="noStrike">
                <a:solidFill>
                  <a:srgbClr val="000000"/>
                </a:solidFill>
                <a:latin typeface="LM Sans 8"/>
              </a:rPr>
              <a:t>Check</a:t>
            </a:r>
            <a:r>
              <a:rPr b="0" lang="en-US" sz="500" spc="-26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Meeting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212" name="TextShape 5"/>
          <p:cNvSpPr txBox="1"/>
          <p:nvPr/>
        </p:nvSpPr>
        <p:spPr>
          <a:xfrm>
            <a:off x="4300560" y="3367080"/>
            <a:ext cx="263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38160">
              <a:lnSpc>
                <a:spcPts val="581"/>
              </a:lnSpc>
            </a:pPr>
            <a:fld id="{95BE2C92-9B3F-4F04-A419-E9A77A1E32DE}" type="slidenum">
              <a:rPr b="0" lang="en-US" sz="500" spc="-7" strike="noStrike">
                <a:solidFill>
                  <a:srgbClr val="000000"/>
                </a:solidFill>
                <a:latin typeface="LM Sans 8"/>
              </a:rPr>
              <a:t>&lt;number&gt;</a:t>
            </a:fld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 /</a:t>
            </a:r>
            <a:r>
              <a:rPr b="0" lang="en-US" sz="500" spc="-72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14</a:t>
            </a:r>
            <a:endParaRPr b="0" lang="en-US" sz="500" spc="-1" strike="noStrike">
              <a:latin typeface="Times New Roman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CustomShape 1"/>
          <p:cNvSpPr/>
          <p:nvPr/>
        </p:nvSpPr>
        <p:spPr>
          <a:xfrm>
            <a:off x="600480" y="941040"/>
            <a:ext cx="3033720" cy="100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75600" bIns="0">
            <a:spAutoFit/>
          </a:bodyPr>
          <a:p>
            <a:pPr marL="843120">
              <a:lnSpc>
                <a:spcPct val="100000"/>
              </a:lnSpc>
              <a:spcBef>
                <a:spcPts val="595"/>
              </a:spcBef>
            </a:pPr>
            <a:r>
              <a:rPr b="1" lang="en-US" sz="1000" spc="-7" strike="noStrike">
                <a:latin typeface="LM Sans 10"/>
              </a:rPr>
              <a:t>Requirements </a:t>
            </a:r>
            <a:r>
              <a:rPr b="1" lang="en-US" sz="1000" spc="-15" strike="noStrike">
                <a:latin typeface="LM Sans 10"/>
              </a:rPr>
              <a:t>for</a:t>
            </a:r>
            <a:r>
              <a:rPr b="1" lang="en-US" sz="1000" spc="-12" strike="noStrike">
                <a:latin typeface="LM Sans 10"/>
              </a:rPr>
              <a:t> </a:t>
            </a:r>
            <a:r>
              <a:rPr b="1" lang="en-US" sz="1000" spc="-1" strike="noStrike">
                <a:latin typeface="LM Sans 10"/>
              </a:rPr>
              <a:t>cooperation</a:t>
            </a:r>
            <a:endParaRPr b="0" lang="en-US" sz="10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490"/>
              </a:spcBef>
            </a:pPr>
            <a:r>
              <a:rPr b="0" lang="en-US" sz="1000" spc="-7" strike="noStrike">
                <a:latin typeface="LM Sans 10"/>
              </a:rPr>
              <a:t>Multiple simultaneous information sources</a:t>
            </a:r>
            <a:endParaRPr b="0" lang="en-US" sz="1000" spc="-1" strike="noStrike">
              <a:latin typeface="Arial"/>
            </a:endParaRPr>
          </a:p>
          <a:p>
            <a:pPr marL="12600">
              <a:lnSpc>
                <a:spcPct val="124000"/>
              </a:lnSpc>
            </a:pPr>
            <a:r>
              <a:rPr b="0" lang="en-US" sz="1000" spc="-12" strike="noStrike">
                <a:latin typeface="LM Sans 10"/>
              </a:rPr>
              <a:t>Different sensor </a:t>
            </a:r>
            <a:r>
              <a:rPr b="0" lang="en-US" sz="1000" spc="-7" strike="noStrike">
                <a:latin typeface="LM Sans 10"/>
              </a:rPr>
              <a:t>types (RGB, Thermal, </a:t>
            </a:r>
            <a:r>
              <a:rPr b="0" lang="en-US" sz="1000" spc="-21" strike="noStrike">
                <a:latin typeface="LM Sans 10"/>
              </a:rPr>
              <a:t>Traffic </a:t>
            </a:r>
            <a:r>
              <a:rPr b="0" lang="en-US" sz="1000" spc="-7" strike="noStrike">
                <a:latin typeface="LM Sans 10"/>
              </a:rPr>
              <a:t>controller)  </a:t>
            </a:r>
            <a:r>
              <a:rPr b="0" lang="en-US" sz="1000" spc="-12" strike="noStrike">
                <a:latin typeface="LM Sans 10"/>
              </a:rPr>
              <a:t>Ability </a:t>
            </a:r>
            <a:r>
              <a:rPr b="0" lang="en-US" sz="1000" spc="-7" strike="noStrike">
                <a:latin typeface="LM Sans 10"/>
              </a:rPr>
              <a:t>to communicate and</a:t>
            </a:r>
            <a:r>
              <a:rPr b="0" lang="en-US" sz="1000" spc="-1" strike="noStrike">
                <a:latin typeface="LM Sans 10"/>
              </a:rPr>
              <a:t> </a:t>
            </a:r>
            <a:r>
              <a:rPr b="0" lang="en-US" sz="1000" spc="-7" strike="noStrike">
                <a:latin typeface="LM Sans 10"/>
              </a:rPr>
              <a:t>coordinate</a:t>
            </a:r>
            <a:endParaRPr b="0" lang="en-US" sz="10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295"/>
              </a:spcBef>
            </a:pPr>
            <a:r>
              <a:rPr b="0" lang="en-US" sz="1000" spc="-12" strike="noStrike">
                <a:latin typeface="LM Sans 10"/>
              </a:rPr>
              <a:t>Fast deployment </a:t>
            </a:r>
            <a:r>
              <a:rPr b="0" lang="en-US" sz="1000" spc="-7" strike="noStrike">
                <a:latin typeface="LM Sans 10"/>
              </a:rPr>
              <a:t>of new</a:t>
            </a:r>
            <a:r>
              <a:rPr b="0" lang="en-US" sz="1000" spc="9" strike="noStrike">
                <a:latin typeface="LM Sans 10"/>
              </a:rPr>
              <a:t> </a:t>
            </a:r>
            <a:r>
              <a:rPr b="0" lang="en-US" sz="1000" spc="-12" strike="noStrike">
                <a:latin typeface="LM Sans 10"/>
              </a:rPr>
              <a:t>algorithms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214" name="CustomShape 2"/>
          <p:cNvSpPr/>
          <p:nvPr/>
        </p:nvSpPr>
        <p:spPr>
          <a:xfrm>
            <a:off x="490320" y="1296720"/>
            <a:ext cx="59400" cy="5940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5" name="CustomShape 3"/>
          <p:cNvSpPr/>
          <p:nvPr/>
        </p:nvSpPr>
        <p:spPr>
          <a:xfrm>
            <a:off x="490320" y="1486440"/>
            <a:ext cx="59400" cy="5940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6" name="CustomShape 4"/>
          <p:cNvSpPr/>
          <p:nvPr/>
        </p:nvSpPr>
        <p:spPr>
          <a:xfrm>
            <a:off x="490320" y="1676160"/>
            <a:ext cx="59400" cy="59400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7" name="CustomShape 5"/>
          <p:cNvSpPr/>
          <p:nvPr/>
        </p:nvSpPr>
        <p:spPr>
          <a:xfrm>
            <a:off x="490320" y="1865880"/>
            <a:ext cx="59400" cy="59400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8" name="TextShape 6"/>
          <p:cNvSpPr txBox="1"/>
          <p:nvPr/>
        </p:nvSpPr>
        <p:spPr>
          <a:xfrm>
            <a:off x="354600" y="3367080"/>
            <a:ext cx="82656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26" strike="noStrike">
                <a:solidFill>
                  <a:srgbClr val="ffffff"/>
                </a:solidFill>
                <a:latin typeface="LM Sans 8"/>
              </a:rPr>
              <a:t>P.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Heyer (Ghent</a:t>
            </a:r>
            <a:r>
              <a:rPr b="0" lang="en-US" sz="500" spc="-21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University)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219" name="CustomShape 7"/>
          <p:cNvSpPr/>
          <p:nvPr/>
        </p:nvSpPr>
        <p:spPr>
          <a:xfrm>
            <a:off x="1646640" y="3367080"/>
            <a:ext cx="1314720" cy="74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ACHIEVE-ITN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PROGRESS</a:t>
            </a:r>
            <a:r>
              <a:rPr b="0" lang="en-US" sz="500" spc="-15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PRESENTATION</a:t>
            </a:r>
            <a:endParaRPr b="0" lang="en-US" sz="500" spc="-1" strike="noStrike">
              <a:latin typeface="Arial"/>
            </a:endParaRPr>
          </a:p>
        </p:txBody>
      </p:sp>
      <p:sp>
        <p:nvSpPr>
          <p:cNvPr id="220" name="TextShape 8"/>
          <p:cNvSpPr txBox="1"/>
          <p:nvPr/>
        </p:nvSpPr>
        <p:spPr>
          <a:xfrm>
            <a:off x="3525840" y="3367080"/>
            <a:ext cx="668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Project </a:t>
            </a:r>
            <a:r>
              <a:rPr b="0" lang="en-US" sz="500" spc="-12" strike="noStrike">
                <a:solidFill>
                  <a:srgbClr val="000000"/>
                </a:solidFill>
                <a:latin typeface="LM Sans 8"/>
              </a:rPr>
              <a:t>Check</a:t>
            </a:r>
            <a:r>
              <a:rPr b="0" lang="en-US" sz="500" spc="-26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Meeting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221" name="TextShape 9"/>
          <p:cNvSpPr txBox="1"/>
          <p:nvPr/>
        </p:nvSpPr>
        <p:spPr>
          <a:xfrm>
            <a:off x="4300560" y="3367080"/>
            <a:ext cx="263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38160">
              <a:lnSpc>
                <a:spcPts val="581"/>
              </a:lnSpc>
            </a:pPr>
            <a:fld id="{1A0D541E-F286-438D-B853-3945D55450A6}" type="slidenum">
              <a:rPr b="0" lang="en-US" sz="500" spc="-7" strike="noStrike">
                <a:solidFill>
                  <a:srgbClr val="000000"/>
                </a:solidFill>
                <a:latin typeface="LM Sans 8"/>
              </a:rPr>
              <a:t>&lt;number&gt;</a:t>
            </a:fld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 /</a:t>
            </a:r>
            <a:r>
              <a:rPr b="0" lang="en-US" sz="500" spc="-72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14</a:t>
            </a:r>
            <a:endParaRPr b="0" lang="en-US" sz="500" spc="-1" strike="noStrike">
              <a:latin typeface="Times New Roman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CustomShape 1"/>
          <p:cNvSpPr/>
          <p:nvPr/>
        </p:nvSpPr>
        <p:spPr>
          <a:xfrm>
            <a:off x="600480" y="941040"/>
            <a:ext cx="2485080" cy="1008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75600" bIns="0">
            <a:spAutoFit/>
          </a:bodyPr>
          <a:p>
            <a:pPr marL="1185480">
              <a:lnSpc>
                <a:spcPct val="100000"/>
              </a:lnSpc>
              <a:spcBef>
                <a:spcPts val="595"/>
              </a:spcBef>
            </a:pPr>
            <a:r>
              <a:rPr b="1" lang="en-US" sz="1000" spc="-1" strike="noStrike">
                <a:latin typeface="LM Sans 10"/>
              </a:rPr>
              <a:t>Proposed</a:t>
            </a:r>
            <a:r>
              <a:rPr b="1" lang="en-US" sz="1000" spc="-15" strike="noStrike">
                <a:latin typeface="LM Sans 10"/>
              </a:rPr>
              <a:t> </a:t>
            </a:r>
            <a:r>
              <a:rPr b="1" lang="en-US" sz="1000" spc="-7" strike="noStrike">
                <a:latin typeface="LM Sans 10"/>
              </a:rPr>
              <a:t>solution</a:t>
            </a:r>
            <a:endParaRPr b="0" lang="en-US" sz="10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490"/>
              </a:spcBef>
            </a:pPr>
            <a:r>
              <a:rPr b="0" lang="en-US" sz="1000" spc="-7" strike="noStrike">
                <a:latin typeface="LM Sans 10"/>
              </a:rPr>
              <a:t>Plugin based system </a:t>
            </a:r>
            <a:r>
              <a:rPr b="0" lang="en-US" sz="1000" spc="-15" strike="noStrike">
                <a:latin typeface="LM Sans 10"/>
              </a:rPr>
              <a:t>for</a:t>
            </a:r>
            <a:r>
              <a:rPr b="0" lang="en-US" sz="1000" spc="-1" strike="noStrike">
                <a:latin typeface="LM Sans 10"/>
              </a:rPr>
              <a:t> </a:t>
            </a:r>
            <a:r>
              <a:rPr b="0" lang="en-US" sz="1000" spc="-12" strike="noStrike">
                <a:latin typeface="LM Sans 10"/>
              </a:rPr>
              <a:t>modularity</a:t>
            </a:r>
            <a:endParaRPr b="0" lang="en-US" sz="1000" spc="-1" strike="noStrike">
              <a:latin typeface="Arial"/>
            </a:endParaRPr>
          </a:p>
          <a:p>
            <a:pPr marL="12600">
              <a:lnSpc>
                <a:spcPct val="124000"/>
              </a:lnSpc>
            </a:pPr>
            <a:r>
              <a:rPr b="0" lang="en-US" sz="1000" spc="-12" strike="noStrike">
                <a:latin typeface="LM Sans 10"/>
              </a:rPr>
              <a:t>Shared memory </a:t>
            </a:r>
            <a:r>
              <a:rPr b="0" lang="en-US" sz="1000" spc="-7" strike="noStrike">
                <a:latin typeface="LM Sans 10"/>
              </a:rPr>
              <a:t>data communication </a:t>
            </a:r>
            <a:r>
              <a:rPr b="0" lang="en-US" sz="1000" spc="-15" strike="noStrike">
                <a:latin typeface="LM Sans 10"/>
              </a:rPr>
              <a:t>for </a:t>
            </a:r>
            <a:r>
              <a:rPr b="0" lang="en-US" sz="1000" spc="-1" strike="noStrike">
                <a:latin typeface="LM Sans 10"/>
              </a:rPr>
              <a:t>speed  </a:t>
            </a:r>
            <a:r>
              <a:rPr b="0" lang="en-US" sz="1000" spc="-12" strike="noStrike">
                <a:latin typeface="LM Sans 10"/>
              </a:rPr>
              <a:t>Common </a:t>
            </a:r>
            <a:r>
              <a:rPr b="0" lang="en-US" sz="1000" spc="-7" strike="noStrike">
                <a:latin typeface="LM Sans 10"/>
              </a:rPr>
              <a:t>logging system </a:t>
            </a:r>
            <a:r>
              <a:rPr b="0" lang="en-US" sz="1000" spc="-15" strike="noStrike">
                <a:latin typeface="LM Sans 10"/>
              </a:rPr>
              <a:t>for </a:t>
            </a:r>
            <a:r>
              <a:rPr b="0" lang="en-US" sz="1000" spc="-7" strike="noStrike">
                <a:latin typeface="LM Sans 10"/>
              </a:rPr>
              <a:t>debugging  </a:t>
            </a:r>
            <a:r>
              <a:rPr b="0" lang="en-US" sz="1000" spc="-12" strike="noStrike">
                <a:latin typeface="LM Sans 10"/>
              </a:rPr>
              <a:t>Custom GUI </a:t>
            </a:r>
            <a:r>
              <a:rPr b="0" lang="en-US" sz="1000" spc="-7" strike="noStrike">
                <a:latin typeface="LM Sans 10"/>
              </a:rPr>
              <a:t>to </a:t>
            </a:r>
            <a:r>
              <a:rPr b="0" lang="en-US" sz="1000" spc="-12" strike="noStrike">
                <a:latin typeface="LM Sans 10"/>
              </a:rPr>
              <a:t>prevent </a:t>
            </a:r>
            <a:r>
              <a:rPr b="0" lang="en-US" sz="1000" spc="-7" strike="noStrike">
                <a:latin typeface="LM Sans 10"/>
              </a:rPr>
              <a:t>threading</a:t>
            </a:r>
            <a:r>
              <a:rPr b="0" lang="en-US" sz="1000" spc="18" strike="noStrike">
                <a:latin typeface="LM Sans 10"/>
              </a:rPr>
              <a:t> </a:t>
            </a:r>
            <a:r>
              <a:rPr b="0" lang="en-US" sz="1000" spc="-12" strike="noStrike">
                <a:latin typeface="LM Sans 10"/>
              </a:rPr>
              <a:t>problems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223" name="CustomShape 2"/>
          <p:cNvSpPr/>
          <p:nvPr/>
        </p:nvSpPr>
        <p:spPr>
          <a:xfrm>
            <a:off x="490320" y="1296720"/>
            <a:ext cx="59400" cy="5940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4" name="CustomShape 3"/>
          <p:cNvSpPr/>
          <p:nvPr/>
        </p:nvSpPr>
        <p:spPr>
          <a:xfrm>
            <a:off x="490320" y="1486440"/>
            <a:ext cx="59400" cy="5940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5" name="CustomShape 4"/>
          <p:cNvSpPr/>
          <p:nvPr/>
        </p:nvSpPr>
        <p:spPr>
          <a:xfrm>
            <a:off x="490320" y="1676160"/>
            <a:ext cx="59400" cy="59400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6" name="CustomShape 5"/>
          <p:cNvSpPr/>
          <p:nvPr/>
        </p:nvSpPr>
        <p:spPr>
          <a:xfrm>
            <a:off x="490320" y="1865880"/>
            <a:ext cx="59400" cy="59400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7" name="TextShape 6"/>
          <p:cNvSpPr txBox="1"/>
          <p:nvPr/>
        </p:nvSpPr>
        <p:spPr>
          <a:xfrm>
            <a:off x="354600" y="3367080"/>
            <a:ext cx="82656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26" strike="noStrike">
                <a:solidFill>
                  <a:srgbClr val="ffffff"/>
                </a:solidFill>
                <a:latin typeface="LM Sans 8"/>
              </a:rPr>
              <a:t>P.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Heyer (Ghent</a:t>
            </a:r>
            <a:r>
              <a:rPr b="0" lang="en-US" sz="500" spc="-21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University)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228" name="CustomShape 7"/>
          <p:cNvSpPr/>
          <p:nvPr/>
        </p:nvSpPr>
        <p:spPr>
          <a:xfrm>
            <a:off x="1646640" y="3367080"/>
            <a:ext cx="1314720" cy="74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ACHIEVE-ITN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PROGRESS</a:t>
            </a:r>
            <a:r>
              <a:rPr b="0" lang="en-US" sz="500" spc="-15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PRESENTATION</a:t>
            </a:r>
            <a:endParaRPr b="0" lang="en-US" sz="500" spc="-1" strike="noStrike">
              <a:latin typeface="Arial"/>
            </a:endParaRPr>
          </a:p>
        </p:txBody>
      </p:sp>
      <p:sp>
        <p:nvSpPr>
          <p:cNvPr id="229" name="TextShape 8"/>
          <p:cNvSpPr txBox="1"/>
          <p:nvPr/>
        </p:nvSpPr>
        <p:spPr>
          <a:xfrm>
            <a:off x="3525840" y="3367080"/>
            <a:ext cx="668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Project </a:t>
            </a:r>
            <a:r>
              <a:rPr b="0" lang="en-US" sz="500" spc="-12" strike="noStrike">
                <a:solidFill>
                  <a:srgbClr val="000000"/>
                </a:solidFill>
                <a:latin typeface="LM Sans 8"/>
              </a:rPr>
              <a:t>Check</a:t>
            </a:r>
            <a:r>
              <a:rPr b="0" lang="en-US" sz="500" spc="-26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Meeting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230" name="TextShape 9"/>
          <p:cNvSpPr txBox="1"/>
          <p:nvPr/>
        </p:nvSpPr>
        <p:spPr>
          <a:xfrm>
            <a:off x="4300560" y="3367080"/>
            <a:ext cx="263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38160">
              <a:lnSpc>
                <a:spcPts val="581"/>
              </a:lnSpc>
            </a:pPr>
            <a:fld id="{199A74C6-CC50-4F6F-B704-07DE8804DF73}" type="slidenum">
              <a:rPr b="0" lang="en-US" sz="500" spc="-7" strike="noStrike">
                <a:solidFill>
                  <a:srgbClr val="000000"/>
                </a:solidFill>
                <a:latin typeface="LM Sans 8"/>
              </a:rPr>
              <a:t>&lt;number&gt;</a:t>
            </a:fld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 /</a:t>
            </a:r>
            <a:r>
              <a:rPr b="0" lang="en-US" sz="500" spc="-72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14</a:t>
            </a:r>
            <a:endParaRPr b="0" lang="en-US" sz="500" spc="-1" strike="noStrike">
              <a:latin typeface="Times New Roman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CustomShape 1"/>
          <p:cNvSpPr/>
          <p:nvPr/>
        </p:nvSpPr>
        <p:spPr>
          <a:xfrm>
            <a:off x="1455120" y="537840"/>
            <a:ext cx="1697760" cy="164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b="0" lang="en-US" sz="1000" spc="-7" strike="noStrike">
                <a:latin typeface="LM Sans 10"/>
              </a:rPr>
              <a:t>Long explanation, </a:t>
            </a:r>
            <a:r>
              <a:rPr b="0" lang="en-US" sz="1000" spc="-12" strike="noStrike">
                <a:latin typeface="LM Sans 10"/>
              </a:rPr>
              <a:t>bare </a:t>
            </a:r>
            <a:r>
              <a:rPr b="0" lang="en-US" sz="1000" spc="-7" strike="noStrike">
                <a:latin typeface="LM Sans 10"/>
              </a:rPr>
              <a:t>with</a:t>
            </a:r>
            <a:r>
              <a:rPr b="0" lang="en-US" sz="1000" spc="-41" strike="noStrike">
                <a:latin typeface="LM Sans 10"/>
              </a:rPr>
              <a:t> </a:t>
            </a:r>
            <a:r>
              <a:rPr b="0" lang="en-US" sz="1000" spc="-7" strike="noStrike">
                <a:latin typeface="LM Sans 10"/>
              </a:rPr>
              <a:t>me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232" name="CustomShape 2"/>
          <p:cNvSpPr/>
          <p:nvPr/>
        </p:nvSpPr>
        <p:spPr>
          <a:xfrm>
            <a:off x="748800" y="714600"/>
            <a:ext cx="3110040" cy="200088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3" name="TextShape 3"/>
          <p:cNvSpPr txBox="1"/>
          <p:nvPr/>
        </p:nvSpPr>
        <p:spPr>
          <a:xfrm>
            <a:off x="354600" y="3367080"/>
            <a:ext cx="82656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26" strike="noStrike">
                <a:solidFill>
                  <a:srgbClr val="ffffff"/>
                </a:solidFill>
                <a:latin typeface="LM Sans 8"/>
              </a:rPr>
              <a:t>P.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Heyer (Ghent</a:t>
            </a:r>
            <a:r>
              <a:rPr b="0" lang="en-US" sz="500" spc="-21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University)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234" name="CustomShape 4"/>
          <p:cNvSpPr/>
          <p:nvPr/>
        </p:nvSpPr>
        <p:spPr>
          <a:xfrm>
            <a:off x="1646640" y="3367080"/>
            <a:ext cx="1314720" cy="74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ACHIEVE-ITN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PROGRESS</a:t>
            </a:r>
            <a:r>
              <a:rPr b="0" lang="en-US" sz="500" spc="-15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PRESENTATION</a:t>
            </a:r>
            <a:endParaRPr b="0" lang="en-US" sz="500" spc="-1" strike="noStrike">
              <a:latin typeface="Arial"/>
            </a:endParaRPr>
          </a:p>
        </p:txBody>
      </p:sp>
      <p:sp>
        <p:nvSpPr>
          <p:cNvPr id="235" name="TextShape 5"/>
          <p:cNvSpPr txBox="1"/>
          <p:nvPr/>
        </p:nvSpPr>
        <p:spPr>
          <a:xfrm>
            <a:off x="3525840" y="3367080"/>
            <a:ext cx="668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Project </a:t>
            </a:r>
            <a:r>
              <a:rPr b="0" lang="en-US" sz="500" spc="-12" strike="noStrike">
                <a:solidFill>
                  <a:srgbClr val="000000"/>
                </a:solidFill>
                <a:latin typeface="LM Sans 8"/>
              </a:rPr>
              <a:t>Check</a:t>
            </a:r>
            <a:r>
              <a:rPr b="0" lang="en-US" sz="500" spc="-26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Meeting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236" name="TextShape 6"/>
          <p:cNvSpPr txBox="1"/>
          <p:nvPr/>
        </p:nvSpPr>
        <p:spPr>
          <a:xfrm>
            <a:off x="4300560" y="3367080"/>
            <a:ext cx="263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38160">
              <a:lnSpc>
                <a:spcPts val="581"/>
              </a:lnSpc>
            </a:pPr>
            <a:fld id="{8A482870-530E-44BA-8362-34B5BD5E6E77}" type="slidenum">
              <a:rPr b="0" lang="en-US" sz="500" spc="-7" strike="noStrike">
                <a:solidFill>
                  <a:srgbClr val="000000"/>
                </a:solidFill>
                <a:latin typeface="LM Sans 8"/>
              </a:rPr>
              <a:t>&lt;number&gt;</a:t>
            </a:fld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 /</a:t>
            </a:r>
            <a:r>
              <a:rPr b="0" lang="en-US" sz="500" spc="-72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14</a:t>
            </a:r>
            <a:endParaRPr b="0" lang="en-US" sz="500" spc="-1" strike="noStrike">
              <a:latin typeface="Times New Roman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CustomShape 1"/>
          <p:cNvSpPr/>
          <p:nvPr/>
        </p:nvSpPr>
        <p:spPr>
          <a:xfrm>
            <a:off x="1610280" y="1014480"/>
            <a:ext cx="1387800" cy="164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b="0" lang="en-US" sz="1000" spc="-12" strike="noStrike">
                <a:latin typeface="LM Sans 10"/>
              </a:rPr>
              <a:t>Shared Memory</a:t>
            </a:r>
            <a:r>
              <a:rPr b="0" lang="en-US" sz="1000" spc="-41" strike="noStrike">
                <a:latin typeface="LM Sans 10"/>
              </a:rPr>
              <a:t> </a:t>
            </a:r>
            <a:r>
              <a:rPr b="0" lang="en-US" sz="1000" spc="-7" strike="noStrike">
                <a:latin typeface="LM Sans 10"/>
              </a:rPr>
              <a:t>Structure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238" name="CustomShape 2"/>
          <p:cNvSpPr/>
          <p:nvPr/>
        </p:nvSpPr>
        <p:spPr>
          <a:xfrm>
            <a:off x="767880" y="1215000"/>
            <a:ext cx="3071520" cy="76176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9" name="TextShape 3"/>
          <p:cNvSpPr txBox="1"/>
          <p:nvPr/>
        </p:nvSpPr>
        <p:spPr>
          <a:xfrm>
            <a:off x="354600" y="3367080"/>
            <a:ext cx="82656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26" strike="noStrike">
                <a:solidFill>
                  <a:srgbClr val="ffffff"/>
                </a:solidFill>
                <a:latin typeface="LM Sans 8"/>
              </a:rPr>
              <a:t>P.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Heyer (Ghent</a:t>
            </a:r>
            <a:r>
              <a:rPr b="0" lang="en-US" sz="500" spc="-21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University)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240" name="CustomShape 4"/>
          <p:cNvSpPr/>
          <p:nvPr/>
        </p:nvSpPr>
        <p:spPr>
          <a:xfrm>
            <a:off x="1646640" y="3367080"/>
            <a:ext cx="1314720" cy="74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ACHIEVE-ITN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PROGRESS</a:t>
            </a:r>
            <a:r>
              <a:rPr b="0" lang="en-US" sz="500" spc="-15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PRESENTATION</a:t>
            </a:r>
            <a:endParaRPr b="0" lang="en-US" sz="500" spc="-1" strike="noStrike">
              <a:latin typeface="Arial"/>
            </a:endParaRPr>
          </a:p>
        </p:txBody>
      </p:sp>
      <p:sp>
        <p:nvSpPr>
          <p:cNvPr id="241" name="TextShape 5"/>
          <p:cNvSpPr txBox="1"/>
          <p:nvPr/>
        </p:nvSpPr>
        <p:spPr>
          <a:xfrm>
            <a:off x="3525840" y="3367080"/>
            <a:ext cx="668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Project </a:t>
            </a:r>
            <a:r>
              <a:rPr b="0" lang="en-US" sz="500" spc="-12" strike="noStrike">
                <a:solidFill>
                  <a:srgbClr val="000000"/>
                </a:solidFill>
                <a:latin typeface="LM Sans 8"/>
              </a:rPr>
              <a:t>Check</a:t>
            </a:r>
            <a:r>
              <a:rPr b="0" lang="en-US" sz="500" spc="-26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Meeting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242" name="TextShape 6"/>
          <p:cNvSpPr txBox="1"/>
          <p:nvPr/>
        </p:nvSpPr>
        <p:spPr>
          <a:xfrm>
            <a:off x="4300560" y="3367080"/>
            <a:ext cx="263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38160">
              <a:lnSpc>
                <a:spcPts val="581"/>
              </a:lnSpc>
            </a:pPr>
            <a:fld id="{C39D808D-E69E-44D7-BED7-74B675036823}" type="slidenum">
              <a:rPr b="0" lang="en-US" sz="500" spc="-7" strike="noStrike">
                <a:solidFill>
                  <a:srgbClr val="000000"/>
                </a:solidFill>
                <a:latin typeface="LM Sans 8"/>
              </a:rPr>
              <a:t>&lt;number&gt;</a:t>
            </a:fld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 /</a:t>
            </a:r>
            <a:r>
              <a:rPr b="0" lang="en-US" sz="500" spc="-72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14</a:t>
            </a:r>
            <a:endParaRPr b="0" lang="en-US" sz="500" spc="-1" strike="noStrike">
              <a:latin typeface="Times New Roman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CustomShape 1"/>
          <p:cNvSpPr/>
          <p:nvPr/>
        </p:nvSpPr>
        <p:spPr>
          <a:xfrm>
            <a:off x="1549080" y="787320"/>
            <a:ext cx="1509840" cy="164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b="0" lang="en-US" sz="1000" spc="-12" strike="noStrike">
                <a:latin typeface="LM Sans 10"/>
              </a:rPr>
              <a:t>Shared Memory</a:t>
            </a:r>
            <a:r>
              <a:rPr b="0" lang="en-US" sz="1000" spc="-60" strike="noStrike">
                <a:latin typeface="LM Sans 10"/>
              </a:rPr>
              <a:t> </a:t>
            </a:r>
            <a:r>
              <a:rPr b="0" lang="en-US" sz="1000" spc="-1" strike="noStrike">
                <a:latin typeface="LM Sans 10"/>
              </a:rPr>
              <a:t>dependency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244" name="CustomShape 2"/>
          <p:cNvSpPr/>
          <p:nvPr/>
        </p:nvSpPr>
        <p:spPr>
          <a:xfrm>
            <a:off x="768600" y="988920"/>
            <a:ext cx="3089880" cy="132768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5" name="TextShape 3"/>
          <p:cNvSpPr txBox="1"/>
          <p:nvPr/>
        </p:nvSpPr>
        <p:spPr>
          <a:xfrm>
            <a:off x="354600" y="3367080"/>
            <a:ext cx="82656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26" strike="noStrike">
                <a:solidFill>
                  <a:srgbClr val="ffffff"/>
                </a:solidFill>
                <a:latin typeface="LM Sans 8"/>
              </a:rPr>
              <a:t>P.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Heyer (Ghent</a:t>
            </a:r>
            <a:r>
              <a:rPr b="0" lang="en-US" sz="500" spc="-21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University)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246" name="CustomShape 4"/>
          <p:cNvSpPr/>
          <p:nvPr/>
        </p:nvSpPr>
        <p:spPr>
          <a:xfrm>
            <a:off x="1646640" y="3367080"/>
            <a:ext cx="1314720" cy="74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ACHIEVE-ITN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PROGRESS</a:t>
            </a:r>
            <a:r>
              <a:rPr b="0" lang="en-US" sz="500" spc="-15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PRESENTATION</a:t>
            </a:r>
            <a:endParaRPr b="0" lang="en-US" sz="500" spc="-1" strike="noStrike">
              <a:latin typeface="Arial"/>
            </a:endParaRPr>
          </a:p>
        </p:txBody>
      </p:sp>
      <p:sp>
        <p:nvSpPr>
          <p:cNvPr id="247" name="TextShape 5"/>
          <p:cNvSpPr txBox="1"/>
          <p:nvPr/>
        </p:nvSpPr>
        <p:spPr>
          <a:xfrm>
            <a:off x="3525840" y="3367080"/>
            <a:ext cx="668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Project </a:t>
            </a:r>
            <a:r>
              <a:rPr b="0" lang="en-US" sz="500" spc="-12" strike="noStrike">
                <a:solidFill>
                  <a:srgbClr val="000000"/>
                </a:solidFill>
                <a:latin typeface="LM Sans 8"/>
              </a:rPr>
              <a:t>Check</a:t>
            </a:r>
            <a:r>
              <a:rPr b="0" lang="en-US" sz="500" spc="-26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Meeting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248" name="TextShape 6"/>
          <p:cNvSpPr txBox="1"/>
          <p:nvPr/>
        </p:nvSpPr>
        <p:spPr>
          <a:xfrm>
            <a:off x="4300560" y="3367080"/>
            <a:ext cx="263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38160">
              <a:lnSpc>
                <a:spcPts val="581"/>
              </a:lnSpc>
            </a:pPr>
            <a:fld id="{0A2ADD12-3312-45CD-82FD-922137DDFF61}" type="slidenum">
              <a:rPr b="0" lang="en-US" sz="500" spc="-7" strike="noStrike">
                <a:solidFill>
                  <a:srgbClr val="000000"/>
                </a:solidFill>
                <a:latin typeface="LM Sans 8"/>
              </a:rPr>
              <a:t>&lt;number&gt;</a:t>
            </a:fld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 /</a:t>
            </a:r>
            <a:r>
              <a:rPr b="0" lang="en-US" sz="500" spc="-72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14</a:t>
            </a:r>
            <a:endParaRPr b="0" lang="en-US" sz="500" spc="-1" strike="noStrike">
              <a:latin typeface="Times New Roman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CustomShape 1"/>
          <p:cNvSpPr/>
          <p:nvPr/>
        </p:nvSpPr>
        <p:spPr>
          <a:xfrm>
            <a:off x="1544400" y="883080"/>
            <a:ext cx="1518480" cy="164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b="0" lang="en-US" sz="1000" spc="-7" strike="noStrike">
                <a:latin typeface="LM Sans 10"/>
              </a:rPr>
              <a:t>Plugin Manager</a:t>
            </a:r>
            <a:r>
              <a:rPr b="0" lang="en-US" sz="1000" spc="-66" strike="noStrike">
                <a:latin typeface="LM Sans 10"/>
              </a:rPr>
              <a:t> </a:t>
            </a:r>
            <a:r>
              <a:rPr b="0" lang="en-US" sz="1000" spc="-1" strike="noStrike">
                <a:latin typeface="LM Sans 10"/>
              </a:rPr>
              <a:t>dependency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250" name="CustomShape 2"/>
          <p:cNvSpPr/>
          <p:nvPr/>
        </p:nvSpPr>
        <p:spPr>
          <a:xfrm>
            <a:off x="773280" y="1090080"/>
            <a:ext cx="3061440" cy="107712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1" name="TextShape 3"/>
          <p:cNvSpPr txBox="1"/>
          <p:nvPr/>
        </p:nvSpPr>
        <p:spPr>
          <a:xfrm>
            <a:off x="354600" y="3367080"/>
            <a:ext cx="82656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26" strike="noStrike">
                <a:solidFill>
                  <a:srgbClr val="ffffff"/>
                </a:solidFill>
                <a:latin typeface="LM Sans 8"/>
              </a:rPr>
              <a:t>P.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Heyer (Ghent</a:t>
            </a:r>
            <a:r>
              <a:rPr b="0" lang="en-US" sz="500" spc="-21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University)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252" name="CustomShape 4"/>
          <p:cNvSpPr/>
          <p:nvPr/>
        </p:nvSpPr>
        <p:spPr>
          <a:xfrm>
            <a:off x="1646640" y="3367080"/>
            <a:ext cx="1314720" cy="74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ACHIEVE-ITN </a:t>
            </a:r>
            <a:r>
              <a:rPr b="0" lang="en-US" sz="500" spc="-7" strike="noStrike">
                <a:solidFill>
                  <a:srgbClr val="ffffff"/>
                </a:solidFill>
                <a:latin typeface="LM Sans 8"/>
              </a:rPr>
              <a:t>PROGRESS</a:t>
            </a:r>
            <a:r>
              <a:rPr b="0" lang="en-US" sz="500" spc="-15" strike="noStrike">
                <a:solidFill>
                  <a:srgbClr val="ffffff"/>
                </a:solidFill>
                <a:latin typeface="LM Sans 8"/>
              </a:rPr>
              <a:t> </a:t>
            </a:r>
            <a:r>
              <a:rPr b="0" lang="en-US" sz="500" spc="-12" strike="noStrike">
                <a:solidFill>
                  <a:srgbClr val="ffffff"/>
                </a:solidFill>
                <a:latin typeface="LM Sans 8"/>
              </a:rPr>
              <a:t>PRESENTATION</a:t>
            </a:r>
            <a:endParaRPr b="0" lang="en-US" sz="500" spc="-1" strike="noStrike">
              <a:latin typeface="Arial"/>
            </a:endParaRPr>
          </a:p>
        </p:txBody>
      </p:sp>
      <p:sp>
        <p:nvSpPr>
          <p:cNvPr id="253" name="TextShape 5"/>
          <p:cNvSpPr txBox="1"/>
          <p:nvPr/>
        </p:nvSpPr>
        <p:spPr>
          <a:xfrm>
            <a:off x="3525840" y="3367080"/>
            <a:ext cx="668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12600">
              <a:lnSpc>
                <a:spcPts val="581"/>
              </a:lnSpc>
            </a:pP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Project </a:t>
            </a:r>
            <a:r>
              <a:rPr b="0" lang="en-US" sz="500" spc="-12" strike="noStrike">
                <a:solidFill>
                  <a:srgbClr val="000000"/>
                </a:solidFill>
                <a:latin typeface="LM Sans 8"/>
              </a:rPr>
              <a:t>Check</a:t>
            </a:r>
            <a:r>
              <a:rPr b="0" lang="en-US" sz="500" spc="-26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Meeting</a:t>
            </a:r>
            <a:endParaRPr b="0" lang="en-US" sz="500" spc="-1" strike="noStrike">
              <a:latin typeface="Times New Roman"/>
            </a:endParaRPr>
          </a:p>
        </p:txBody>
      </p:sp>
      <p:sp>
        <p:nvSpPr>
          <p:cNvPr id="254" name="TextShape 6"/>
          <p:cNvSpPr txBox="1"/>
          <p:nvPr/>
        </p:nvSpPr>
        <p:spPr>
          <a:xfrm>
            <a:off x="4300560" y="3367080"/>
            <a:ext cx="263880" cy="2007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marL="38160">
              <a:lnSpc>
                <a:spcPts val="581"/>
              </a:lnSpc>
            </a:pPr>
            <a:fld id="{C659BE19-035D-45E2-BA11-B4340C681564}" type="slidenum">
              <a:rPr b="0" lang="en-US" sz="500" spc="-7" strike="noStrike">
                <a:solidFill>
                  <a:srgbClr val="000000"/>
                </a:solidFill>
                <a:latin typeface="LM Sans 8"/>
              </a:rPr>
              <a:t>&lt;number&gt;</a:t>
            </a:fld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 /</a:t>
            </a:r>
            <a:r>
              <a:rPr b="0" lang="en-US" sz="500" spc="-72" strike="noStrike">
                <a:solidFill>
                  <a:srgbClr val="000000"/>
                </a:solidFill>
                <a:latin typeface="LM Sans 8"/>
              </a:rPr>
              <a:t> </a:t>
            </a:r>
            <a:r>
              <a:rPr b="0" lang="en-US" sz="500" spc="-7" strike="noStrike">
                <a:solidFill>
                  <a:srgbClr val="000000"/>
                </a:solidFill>
                <a:latin typeface="LM Sans 8"/>
              </a:rPr>
              <a:t>14</a:t>
            </a:r>
            <a:endParaRPr b="0" lang="en-US" sz="500" spc="-1" strike="noStrike">
              <a:latin typeface="Times New Roman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LibreOffice/6.1.5.2$Linux_X86_64 LibreOffice_project/10$Build-2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2020-07-06T19:45:58Z</dcterms:created>
  <dc:creator>Patrick Heyer</dc:creator>
  <dc:description/>
  <dc:language>en-US</dc:language>
  <cp:lastModifiedBy/>
  <dcterms:modified xsi:type="dcterms:W3CDTF">2020-07-06T21:47:50Z</dcterms:modified>
  <cp:revision>1</cp:revision>
  <dc:subject/>
  <dc:title>ACHIEVE-ITN PROGRESS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reated">
    <vt:filetime>2019-07-02T00:00:00Z</vt:filetime>
  </property>
  <property fmtid="{D5CDD505-2E9C-101B-9397-08002B2CF9AE}" pid="4" name="Creator">
    <vt:lpwstr>LaTeX with Beamer class</vt:lpwstr>
  </property>
  <property fmtid="{D5CDD505-2E9C-101B-9397-08002B2CF9AE}" pid="5" name="HyperlinksChanged">
    <vt:bool>0</vt:bool>
  </property>
  <property fmtid="{D5CDD505-2E9C-101B-9397-08002B2CF9AE}" pid="6" name="LastSaved">
    <vt:filetime>2020-07-06T00:00:00Z</vt:filetime>
  </property>
  <property fmtid="{D5CDD505-2E9C-101B-9397-08002B2CF9AE}" pid="7" name="LinksUpToDate">
    <vt:bool>0</vt:bool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</Properties>
</file>